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490" r:id="rId2"/>
    <p:sldId id="256" r:id="rId3"/>
    <p:sldId id="489" r:id="rId4"/>
    <p:sldId id="491" r:id="rId5"/>
    <p:sldId id="492" r:id="rId6"/>
    <p:sldId id="493" r:id="rId7"/>
    <p:sldId id="494" r:id="rId8"/>
    <p:sldId id="496" r:id="rId9"/>
    <p:sldId id="497" r:id="rId10"/>
    <p:sldId id="495" r:id="rId11"/>
    <p:sldId id="501" r:id="rId12"/>
    <p:sldId id="498" r:id="rId13"/>
    <p:sldId id="499" r:id="rId14"/>
    <p:sldId id="500" r:id="rId15"/>
    <p:sldId id="502" r:id="rId16"/>
    <p:sldId id="503" r:id="rId17"/>
    <p:sldId id="504" r:id="rId18"/>
    <p:sldId id="505" r:id="rId19"/>
    <p:sldId id="506" r:id="rId20"/>
    <p:sldId id="507" r:id="rId21"/>
    <p:sldId id="508" r:id="rId22"/>
    <p:sldId id="509" r:id="rId23"/>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omy Sebastian" initials="T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A10"/>
    <a:srgbClr val="00A4E8"/>
    <a:srgbClr val="E96B10"/>
    <a:srgbClr val="0F4D2A"/>
    <a:srgbClr val="FFC726"/>
    <a:srgbClr val="C10435"/>
    <a:srgbClr val="005883"/>
    <a:srgbClr val="D49100"/>
    <a:srgbClr val="62BD19"/>
    <a:srgbClr val="892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9" autoAdjust="0"/>
    <p:restoredTop sz="96417"/>
  </p:normalViewPr>
  <p:slideViewPr>
    <p:cSldViewPr>
      <p:cViewPr varScale="1">
        <p:scale>
          <a:sx n="159" d="100"/>
          <a:sy n="159" d="100"/>
        </p:scale>
        <p:origin x="1536" y="1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Manuel De oliveira de jesus" userId="4cee2a29-4127-4128-858f-0e0bb861854c" providerId="ADAL" clId="{A7396B11-0C90-B348-8964-E0F85FC7A0DA}"/>
    <pc:docChg chg="undo custSel addSld delSld modSld modMainMaster">
      <pc:chgData name="Paulo Manuel De oliveira de jesus" userId="4cee2a29-4127-4128-858f-0e0bb861854c" providerId="ADAL" clId="{A7396B11-0C90-B348-8964-E0F85FC7A0DA}" dt="2020-08-14T05:35:44.743" v="7208" actId="20577"/>
      <pc:docMkLst>
        <pc:docMk/>
      </pc:docMkLst>
      <pc:sldChg chg="modSp mod">
        <pc:chgData name="Paulo Manuel De oliveira de jesus" userId="4cee2a29-4127-4128-858f-0e0bb861854c" providerId="ADAL" clId="{A7396B11-0C90-B348-8964-E0F85FC7A0DA}" dt="2020-08-14T05:14:13.970" v="6342" actId="1076"/>
        <pc:sldMkLst>
          <pc:docMk/>
          <pc:sldMk cId="55585848" sldId="256"/>
        </pc:sldMkLst>
        <pc:spChg chg="mod">
          <ac:chgData name="Paulo Manuel De oliveira de jesus" userId="4cee2a29-4127-4128-858f-0e0bb861854c" providerId="ADAL" clId="{A7396B11-0C90-B348-8964-E0F85FC7A0DA}" dt="2020-08-14T05:14:13.970" v="6342" actId="1076"/>
          <ac:spMkLst>
            <pc:docMk/>
            <pc:sldMk cId="55585848" sldId="256"/>
            <ac:spMk id="4" creationId="{00000000-0000-0000-0000-000000000000}"/>
          </ac:spMkLst>
        </pc:spChg>
        <pc:spChg chg="mod">
          <ac:chgData name="Paulo Manuel De oliveira de jesus" userId="4cee2a29-4127-4128-858f-0e0bb861854c" providerId="ADAL" clId="{A7396B11-0C90-B348-8964-E0F85FC7A0DA}" dt="2020-08-14T05:13:59.832" v="6340" actId="20577"/>
          <ac:spMkLst>
            <pc:docMk/>
            <pc:sldMk cId="55585848" sldId="256"/>
            <ac:spMk id="5" creationId="{00000000-0000-0000-0000-000000000000}"/>
          </ac:spMkLst>
        </pc:spChg>
      </pc:sldChg>
      <pc:sldChg chg="modSp mod">
        <pc:chgData name="Paulo Manuel De oliveira de jesus" userId="4cee2a29-4127-4128-858f-0e0bb861854c" providerId="ADAL" clId="{A7396B11-0C90-B348-8964-E0F85FC7A0DA}" dt="2020-08-14T04:23:34.545" v="5413" actId="20577"/>
        <pc:sldMkLst>
          <pc:docMk/>
          <pc:sldMk cId="3227861352" sldId="489"/>
        </pc:sldMkLst>
        <pc:spChg chg="mod">
          <ac:chgData name="Paulo Manuel De oliveira de jesus" userId="4cee2a29-4127-4128-858f-0e0bb861854c" providerId="ADAL" clId="{A7396B11-0C90-B348-8964-E0F85FC7A0DA}" dt="2020-08-14T04:23:34.545" v="5413" actId="20577"/>
          <ac:spMkLst>
            <pc:docMk/>
            <pc:sldMk cId="3227861352" sldId="489"/>
            <ac:spMk id="6" creationId="{00000000-0000-0000-0000-000000000000}"/>
          </ac:spMkLst>
        </pc:spChg>
      </pc:sldChg>
      <pc:sldChg chg="addSp delSp modSp add mod">
        <pc:chgData name="Paulo Manuel De oliveira de jesus" userId="4cee2a29-4127-4128-858f-0e0bb861854c" providerId="ADAL" clId="{A7396B11-0C90-B348-8964-E0F85FC7A0DA}" dt="2020-08-14T05:32:09.822" v="7176" actId="20577"/>
        <pc:sldMkLst>
          <pc:docMk/>
          <pc:sldMk cId="2290250624" sldId="491"/>
        </pc:sldMkLst>
        <pc:spChg chg="mod">
          <ac:chgData name="Paulo Manuel De oliveira de jesus" userId="4cee2a29-4127-4128-858f-0e0bb861854c" providerId="ADAL" clId="{A7396B11-0C90-B348-8964-E0F85FC7A0DA}" dt="2020-08-14T01:52:36.340" v="2442" actId="20577"/>
          <ac:spMkLst>
            <pc:docMk/>
            <pc:sldMk cId="2290250624" sldId="491"/>
            <ac:spMk id="2" creationId="{675CBD7D-A4C2-0A44-AB20-F713CBE4D8D2}"/>
          </ac:spMkLst>
        </pc:spChg>
        <pc:spChg chg="mod">
          <ac:chgData name="Paulo Manuel De oliveira de jesus" userId="4cee2a29-4127-4128-858f-0e0bb861854c" providerId="ADAL" clId="{A7396B11-0C90-B348-8964-E0F85FC7A0DA}" dt="2020-08-14T05:32:09.822" v="7176" actId="20577"/>
          <ac:spMkLst>
            <pc:docMk/>
            <pc:sldMk cId="2290250624" sldId="491"/>
            <ac:spMk id="3" creationId="{3E16B23F-3BC0-5342-B797-38D81C1B3008}"/>
          </ac:spMkLst>
        </pc:spChg>
        <pc:spChg chg="add del mod">
          <ac:chgData name="Paulo Manuel De oliveira de jesus" userId="4cee2a29-4127-4128-858f-0e0bb861854c" providerId="ADAL" clId="{A7396B11-0C90-B348-8964-E0F85FC7A0DA}" dt="2020-08-14T00:59:30.144" v="311" actId="478"/>
          <ac:spMkLst>
            <pc:docMk/>
            <pc:sldMk cId="2290250624" sldId="491"/>
            <ac:spMk id="10" creationId="{F970FB8A-F00D-0B49-B561-BA324816E0FE}"/>
          </ac:spMkLst>
        </pc:spChg>
        <pc:spChg chg="add del">
          <ac:chgData name="Paulo Manuel De oliveira de jesus" userId="4cee2a29-4127-4128-858f-0e0bb861854c" providerId="ADAL" clId="{A7396B11-0C90-B348-8964-E0F85FC7A0DA}" dt="2020-08-14T00:59:47.124" v="313" actId="478"/>
          <ac:spMkLst>
            <pc:docMk/>
            <pc:sldMk cId="2290250624" sldId="491"/>
            <ac:spMk id="11" creationId="{C59B2167-81BF-9744-84A6-1080C6950BA5}"/>
          </ac:spMkLst>
        </pc:spChg>
        <pc:spChg chg="add del mod">
          <ac:chgData name="Paulo Manuel De oliveira de jesus" userId="4cee2a29-4127-4128-858f-0e0bb861854c" providerId="ADAL" clId="{A7396B11-0C90-B348-8964-E0F85FC7A0DA}" dt="2020-08-14T01:06:01.196" v="517" actId="478"/>
          <ac:spMkLst>
            <pc:docMk/>
            <pc:sldMk cId="2290250624" sldId="491"/>
            <ac:spMk id="12" creationId="{D974C9FE-79B2-7643-817C-8991E1624591}"/>
          </ac:spMkLst>
        </pc:spChg>
        <pc:spChg chg="add del mod">
          <ac:chgData name="Paulo Manuel De oliveira de jesus" userId="4cee2a29-4127-4128-858f-0e0bb861854c" providerId="ADAL" clId="{A7396B11-0C90-B348-8964-E0F85FC7A0DA}" dt="2020-08-14T04:26:41.141" v="5450" actId="478"/>
          <ac:spMkLst>
            <pc:docMk/>
            <pc:sldMk cId="2290250624" sldId="491"/>
            <ac:spMk id="15" creationId="{5B53099A-2493-1649-A3DB-398490E7F85D}"/>
          </ac:spMkLst>
        </pc:spChg>
        <pc:spChg chg="add del mod">
          <ac:chgData name="Paulo Manuel De oliveira de jesus" userId="4cee2a29-4127-4128-858f-0e0bb861854c" providerId="ADAL" clId="{A7396B11-0C90-B348-8964-E0F85FC7A0DA}" dt="2020-08-14T01:06:03.905" v="518" actId="478"/>
          <ac:spMkLst>
            <pc:docMk/>
            <pc:sldMk cId="2290250624" sldId="491"/>
            <ac:spMk id="16" creationId="{5AB74B0A-AA98-B048-810D-8AC26D2FFDC2}"/>
          </ac:spMkLst>
        </pc:spChg>
        <pc:spChg chg="add del mod">
          <ac:chgData name="Paulo Manuel De oliveira de jesus" userId="4cee2a29-4127-4128-858f-0e0bb861854c" providerId="ADAL" clId="{A7396B11-0C90-B348-8964-E0F85FC7A0DA}" dt="2020-08-14T04:26:43.075" v="5451" actId="478"/>
          <ac:spMkLst>
            <pc:docMk/>
            <pc:sldMk cId="2290250624" sldId="491"/>
            <ac:spMk id="17" creationId="{AC3A1DEA-7472-BC40-B4A3-A472DFA1410C}"/>
          </ac:spMkLst>
        </pc:spChg>
        <pc:spChg chg="add del mod">
          <ac:chgData name="Paulo Manuel De oliveira de jesus" userId="4cee2a29-4127-4128-858f-0e0bb861854c" providerId="ADAL" clId="{A7396B11-0C90-B348-8964-E0F85FC7A0DA}" dt="2020-08-14T04:25:57.821" v="5441" actId="478"/>
          <ac:spMkLst>
            <pc:docMk/>
            <pc:sldMk cId="2290250624" sldId="491"/>
            <ac:spMk id="23" creationId="{94BE955E-C061-3E4D-9D88-958777EDED5A}"/>
          </ac:spMkLst>
        </pc:spChg>
        <pc:spChg chg="add del mod">
          <ac:chgData name="Paulo Manuel De oliveira de jesus" userId="4cee2a29-4127-4128-858f-0e0bb861854c" providerId="ADAL" clId="{A7396B11-0C90-B348-8964-E0F85FC7A0DA}" dt="2020-08-14T04:25:54.107" v="5440" actId="478"/>
          <ac:spMkLst>
            <pc:docMk/>
            <pc:sldMk cId="2290250624" sldId="491"/>
            <ac:spMk id="24" creationId="{BC9FBF81-C993-BD48-9F15-A0774CE9968C}"/>
          </ac:spMkLst>
        </pc:spChg>
        <pc:picChg chg="add del mod">
          <ac:chgData name="Paulo Manuel De oliveira de jesus" userId="4cee2a29-4127-4128-858f-0e0bb861854c" providerId="ADAL" clId="{A7396B11-0C90-B348-8964-E0F85FC7A0DA}" dt="2020-08-14T00:51:37.260" v="124"/>
          <ac:picMkLst>
            <pc:docMk/>
            <pc:sldMk cId="2290250624" sldId="491"/>
            <ac:picMk id="1026" creationId="{F6FE9FAE-0B99-1746-8907-9F13E11BF118}"/>
          </ac:picMkLst>
        </pc:picChg>
        <pc:picChg chg="add mod">
          <ac:chgData name="Paulo Manuel De oliveira de jesus" userId="4cee2a29-4127-4128-858f-0e0bb861854c" providerId="ADAL" clId="{A7396B11-0C90-B348-8964-E0F85FC7A0DA}" dt="2020-08-14T01:25:39.822" v="1144" actId="1037"/>
          <ac:picMkLst>
            <pc:docMk/>
            <pc:sldMk cId="2290250624" sldId="491"/>
            <ac:picMk id="1028" creationId="{86D1FD76-30D0-8F40-84C1-B3594713F70B}"/>
          </ac:picMkLst>
        </pc:picChg>
        <pc:cxnChg chg="add del mod">
          <ac:chgData name="Paulo Manuel De oliveira de jesus" userId="4cee2a29-4127-4128-858f-0e0bb861854c" providerId="ADAL" clId="{A7396B11-0C90-B348-8964-E0F85FC7A0DA}" dt="2020-08-14T00:53:17.541" v="153" actId="478"/>
          <ac:cxnSpMkLst>
            <pc:docMk/>
            <pc:sldMk cId="2290250624" sldId="491"/>
            <ac:cxnSpMk id="6" creationId="{604CCD2E-D3D4-C342-AF8A-5F0F21EE64CF}"/>
          </ac:cxnSpMkLst>
        </pc:cxnChg>
        <pc:cxnChg chg="add mod">
          <ac:chgData name="Paulo Manuel De oliveira de jesus" userId="4cee2a29-4127-4128-858f-0e0bb861854c" providerId="ADAL" clId="{A7396B11-0C90-B348-8964-E0F85FC7A0DA}" dt="2020-08-14T01:25:39.822" v="1144" actId="1037"/>
          <ac:cxnSpMkLst>
            <pc:docMk/>
            <pc:sldMk cId="2290250624" sldId="491"/>
            <ac:cxnSpMk id="14" creationId="{FF324A3B-45DA-9847-AB74-41E294E8C416}"/>
          </ac:cxnSpMkLst>
        </pc:cxnChg>
        <pc:cxnChg chg="add mod">
          <ac:chgData name="Paulo Manuel De oliveira de jesus" userId="4cee2a29-4127-4128-858f-0e0bb861854c" providerId="ADAL" clId="{A7396B11-0C90-B348-8964-E0F85FC7A0DA}" dt="2020-08-14T01:25:39.822" v="1144" actId="1037"/>
          <ac:cxnSpMkLst>
            <pc:docMk/>
            <pc:sldMk cId="2290250624" sldId="491"/>
            <ac:cxnSpMk id="20" creationId="{777B39FB-7579-6D4A-99EE-CAE9DB5F3280}"/>
          </ac:cxnSpMkLst>
        </pc:cxnChg>
        <pc:cxnChg chg="add mod">
          <ac:chgData name="Paulo Manuel De oliveira de jesus" userId="4cee2a29-4127-4128-858f-0e0bb861854c" providerId="ADAL" clId="{A7396B11-0C90-B348-8964-E0F85FC7A0DA}" dt="2020-08-14T04:27:25.945" v="5458" actId="1036"/>
          <ac:cxnSpMkLst>
            <pc:docMk/>
            <pc:sldMk cId="2290250624" sldId="491"/>
            <ac:cxnSpMk id="22" creationId="{3D24A02D-4B73-3340-92B7-1E4D2E8FC870}"/>
          </ac:cxnSpMkLst>
        </pc:cxnChg>
        <pc:cxnChg chg="add mod">
          <ac:chgData name="Paulo Manuel De oliveira de jesus" userId="4cee2a29-4127-4128-858f-0e0bb861854c" providerId="ADAL" clId="{A7396B11-0C90-B348-8964-E0F85FC7A0DA}" dt="2020-08-14T04:27:21.468" v="5457" actId="692"/>
          <ac:cxnSpMkLst>
            <pc:docMk/>
            <pc:sldMk cId="2290250624" sldId="491"/>
            <ac:cxnSpMk id="27" creationId="{C144BB99-423D-0C4A-9B11-DA454B17E1AA}"/>
          </ac:cxnSpMkLst>
        </pc:cxnChg>
      </pc:sldChg>
      <pc:sldChg chg="addSp delSp modSp add mod">
        <pc:chgData name="Paulo Manuel De oliveira de jesus" userId="4cee2a29-4127-4128-858f-0e0bb861854c" providerId="ADAL" clId="{A7396B11-0C90-B348-8964-E0F85FC7A0DA}" dt="2020-08-14T05:10:25.137" v="6308" actId="20577"/>
        <pc:sldMkLst>
          <pc:docMk/>
          <pc:sldMk cId="288758220" sldId="492"/>
        </pc:sldMkLst>
        <pc:spChg chg="del">
          <ac:chgData name="Paulo Manuel De oliveira de jesus" userId="4cee2a29-4127-4128-858f-0e0bb861854c" providerId="ADAL" clId="{A7396B11-0C90-B348-8964-E0F85FC7A0DA}" dt="2020-08-14T01:52:44.539" v="2443" actId="478"/>
          <ac:spMkLst>
            <pc:docMk/>
            <pc:sldMk cId="288758220" sldId="492"/>
            <ac:spMk id="2" creationId="{675CBD7D-A4C2-0A44-AB20-F713CBE4D8D2}"/>
          </ac:spMkLst>
        </pc:spChg>
        <pc:spChg chg="mod">
          <ac:chgData name="Paulo Manuel De oliveira de jesus" userId="4cee2a29-4127-4128-858f-0e0bb861854c" providerId="ADAL" clId="{A7396B11-0C90-B348-8964-E0F85FC7A0DA}" dt="2020-08-14T05:10:25.137" v="6308" actId="20577"/>
          <ac:spMkLst>
            <pc:docMk/>
            <pc:sldMk cId="288758220" sldId="492"/>
            <ac:spMk id="3" creationId="{3E16B23F-3BC0-5342-B797-38D81C1B3008}"/>
          </ac:spMkLst>
        </pc:spChg>
        <pc:spChg chg="add mod">
          <ac:chgData name="Paulo Manuel De oliveira de jesus" userId="4cee2a29-4127-4128-858f-0e0bb861854c" providerId="ADAL" clId="{A7396B11-0C90-B348-8964-E0F85FC7A0DA}" dt="2020-08-14T01:21:16.053" v="1070" actId="164"/>
          <ac:spMkLst>
            <pc:docMk/>
            <pc:sldMk cId="288758220" sldId="492"/>
            <ac:spMk id="7" creationId="{212E6A01-C487-7349-9C7C-42B3BCAFAE71}"/>
          </ac:spMkLst>
        </pc:spChg>
        <pc:spChg chg="add mod">
          <ac:chgData name="Paulo Manuel De oliveira de jesus" userId="4cee2a29-4127-4128-858f-0e0bb861854c" providerId="ADAL" clId="{A7396B11-0C90-B348-8964-E0F85FC7A0DA}" dt="2020-08-14T05:10:15.426" v="6303" actId="14100"/>
          <ac:spMkLst>
            <pc:docMk/>
            <pc:sldMk cId="288758220" sldId="492"/>
            <ac:spMk id="10" creationId="{49D8BBB4-519C-7E4B-A200-E9B6A6E9AB38}"/>
          </ac:spMkLst>
        </pc:spChg>
        <pc:spChg chg="add del mod">
          <ac:chgData name="Paulo Manuel De oliveira de jesus" userId="4cee2a29-4127-4128-858f-0e0bb861854c" providerId="ADAL" clId="{A7396B11-0C90-B348-8964-E0F85FC7A0DA}" dt="2020-08-14T01:52:51.192" v="2446" actId="478"/>
          <ac:spMkLst>
            <pc:docMk/>
            <pc:sldMk cId="288758220" sldId="492"/>
            <ac:spMk id="11" creationId="{5B440243-6AF1-D34C-B59A-7C314D1D6199}"/>
          </ac:spMkLst>
        </pc:spChg>
        <pc:spChg chg="del">
          <ac:chgData name="Paulo Manuel De oliveira de jesus" userId="4cee2a29-4127-4128-858f-0e0bb861854c" providerId="ADAL" clId="{A7396B11-0C90-B348-8964-E0F85FC7A0DA}" dt="2020-08-14T01:13:08.692" v="904" actId="478"/>
          <ac:spMkLst>
            <pc:docMk/>
            <pc:sldMk cId="288758220" sldId="492"/>
            <ac:spMk id="15" creationId="{5B53099A-2493-1649-A3DB-398490E7F85D}"/>
          </ac:spMkLst>
        </pc:spChg>
        <pc:spChg chg="add del mod">
          <ac:chgData name="Paulo Manuel De oliveira de jesus" userId="4cee2a29-4127-4128-858f-0e0bb861854c" providerId="ADAL" clId="{A7396B11-0C90-B348-8964-E0F85FC7A0DA}" dt="2020-08-14T01:22:27.552" v="1085" actId="478"/>
          <ac:spMkLst>
            <pc:docMk/>
            <pc:sldMk cId="288758220" sldId="492"/>
            <ac:spMk id="16" creationId="{48F5E419-24DD-B146-A581-470D2371C900}"/>
          </ac:spMkLst>
        </pc:spChg>
        <pc:spChg chg="del">
          <ac:chgData name="Paulo Manuel De oliveira de jesus" userId="4cee2a29-4127-4128-858f-0e0bb861854c" providerId="ADAL" clId="{A7396B11-0C90-B348-8964-E0F85FC7A0DA}" dt="2020-08-14T01:13:08.692" v="904" actId="478"/>
          <ac:spMkLst>
            <pc:docMk/>
            <pc:sldMk cId="288758220" sldId="492"/>
            <ac:spMk id="17" creationId="{AC3A1DEA-7472-BC40-B4A3-A472DFA1410C}"/>
          </ac:spMkLst>
        </pc:spChg>
        <pc:spChg chg="add del mod">
          <ac:chgData name="Paulo Manuel De oliveira de jesus" userId="4cee2a29-4127-4128-858f-0e0bb861854c" providerId="ADAL" clId="{A7396B11-0C90-B348-8964-E0F85FC7A0DA}" dt="2020-08-14T01:52:47.924" v="2445" actId="478"/>
          <ac:spMkLst>
            <pc:docMk/>
            <pc:sldMk cId="288758220" sldId="492"/>
            <ac:spMk id="18" creationId="{684713B5-A750-2D4B-9E90-BC3776F7B19C}"/>
          </ac:spMkLst>
        </pc:spChg>
        <pc:spChg chg="add mod">
          <ac:chgData name="Paulo Manuel De oliveira de jesus" userId="4cee2a29-4127-4128-858f-0e0bb861854c" providerId="ADAL" clId="{A7396B11-0C90-B348-8964-E0F85FC7A0DA}" dt="2020-08-14T01:52:52.643" v="2447"/>
          <ac:spMkLst>
            <pc:docMk/>
            <pc:sldMk cId="288758220" sldId="492"/>
            <ac:spMk id="19" creationId="{998B2A62-9A42-2248-BB40-BA8C71BE9E71}"/>
          </ac:spMkLst>
        </pc:spChg>
        <pc:grpChg chg="add mod">
          <ac:chgData name="Paulo Manuel De oliveira de jesus" userId="4cee2a29-4127-4128-858f-0e0bb861854c" providerId="ADAL" clId="{A7396B11-0C90-B348-8964-E0F85FC7A0DA}" dt="2020-08-14T04:30:45.444" v="5540" actId="1076"/>
          <ac:grpSpMkLst>
            <pc:docMk/>
            <pc:sldMk cId="288758220" sldId="492"/>
            <ac:grpSpMk id="8" creationId="{5CDA2AAC-8D1C-DE41-8DB8-4CA638ACF3A4}"/>
          </ac:grpSpMkLst>
        </pc:grpChg>
        <pc:picChg chg="add mod">
          <ac:chgData name="Paulo Manuel De oliveira de jesus" userId="4cee2a29-4127-4128-858f-0e0bb861854c" providerId="ADAL" clId="{A7396B11-0C90-B348-8964-E0F85FC7A0DA}" dt="2020-08-14T01:21:16.053" v="1070" actId="164"/>
          <ac:picMkLst>
            <pc:docMk/>
            <pc:sldMk cId="288758220" sldId="492"/>
            <ac:picMk id="6" creationId="{4BBB4B56-67BA-A34D-A8E2-6266CF9E0699}"/>
          </ac:picMkLst>
        </pc:picChg>
        <pc:picChg chg="del">
          <ac:chgData name="Paulo Manuel De oliveira de jesus" userId="4cee2a29-4127-4128-858f-0e0bb861854c" providerId="ADAL" clId="{A7396B11-0C90-B348-8964-E0F85FC7A0DA}" dt="2020-08-14T01:11:04.138" v="713" actId="478"/>
          <ac:picMkLst>
            <pc:docMk/>
            <pc:sldMk cId="288758220" sldId="492"/>
            <ac:picMk id="1028" creationId="{86D1FD76-30D0-8F40-84C1-B3594713F70B}"/>
          </ac:picMkLst>
        </pc:picChg>
        <pc:inkChg chg="add del">
          <ac:chgData name="Paulo Manuel De oliveira de jesus" userId="4cee2a29-4127-4128-858f-0e0bb861854c" providerId="ADAL" clId="{A7396B11-0C90-B348-8964-E0F85FC7A0DA}" dt="2020-08-14T01:26:54.719" v="1186" actId="478"/>
          <ac:inkMkLst>
            <pc:docMk/>
            <pc:sldMk cId="288758220" sldId="492"/>
            <ac:inkMk id="9" creationId="{B53B162B-DBDC-B04E-BF85-ABDDA1131372}"/>
          </ac:inkMkLst>
        </pc:inkChg>
        <pc:inkChg chg="add">
          <ac:chgData name="Paulo Manuel De oliveira de jesus" userId="4cee2a29-4127-4128-858f-0e0bb861854c" providerId="ADAL" clId="{A7396B11-0C90-B348-8964-E0F85FC7A0DA}" dt="2020-08-14T04:30:52.971" v="5541" actId="9405"/>
          <ac:inkMkLst>
            <pc:docMk/>
            <pc:sldMk cId="288758220" sldId="492"/>
            <ac:inkMk id="12" creationId="{EA7635E0-3999-0F4F-8E3A-D046A43DFAF6}"/>
          </ac:inkMkLst>
        </pc:inkChg>
        <pc:cxnChg chg="del">
          <ac:chgData name="Paulo Manuel De oliveira de jesus" userId="4cee2a29-4127-4128-858f-0e0bb861854c" providerId="ADAL" clId="{A7396B11-0C90-B348-8964-E0F85FC7A0DA}" dt="2020-08-14T01:13:08.692" v="904" actId="478"/>
          <ac:cxnSpMkLst>
            <pc:docMk/>
            <pc:sldMk cId="288758220" sldId="492"/>
            <ac:cxnSpMk id="14" creationId="{FF324A3B-45DA-9847-AB74-41E294E8C416}"/>
          </ac:cxnSpMkLst>
        </pc:cxnChg>
        <pc:cxnChg chg="del">
          <ac:chgData name="Paulo Manuel De oliveira de jesus" userId="4cee2a29-4127-4128-858f-0e0bb861854c" providerId="ADAL" clId="{A7396B11-0C90-B348-8964-E0F85FC7A0DA}" dt="2020-08-14T01:13:08.692" v="904" actId="478"/>
          <ac:cxnSpMkLst>
            <pc:docMk/>
            <pc:sldMk cId="288758220" sldId="492"/>
            <ac:cxnSpMk id="20" creationId="{777B39FB-7579-6D4A-99EE-CAE9DB5F3280}"/>
          </ac:cxnSpMkLst>
        </pc:cxnChg>
      </pc:sldChg>
      <pc:sldChg chg="add del">
        <pc:chgData name="Paulo Manuel De oliveira de jesus" userId="4cee2a29-4127-4128-858f-0e0bb861854c" providerId="ADAL" clId="{A7396B11-0C90-B348-8964-E0F85FC7A0DA}" dt="2020-08-14T01:17:33.192" v="1015"/>
        <pc:sldMkLst>
          <pc:docMk/>
          <pc:sldMk cId="1403054557" sldId="493"/>
        </pc:sldMkLst>
      </pc:sldChg>
      <pc:sldChg chg="addSp delSp modSp add mod">
        <pc:chgData name="Paulo Manuel De oliveira de jesus" userId="4cee2a29-4127-4128-858f-0e0bb861854c" providerId="ADAL" clId="{A7396B11-0C90-B348-8964-E0F85FC7A0DA}" dt="2020-08-14T04:51:28.107" v="6192" actId="20577"/>
        <pc:sldMkLst>
          <pc:docMk/>
          <pc:sldMk cId="4180386202" sldId="493"/>
        </pc:sldMkLst>
        <pc:spChg chg="del">
          <ac:chgData name="Paulo Manuel De oliveira de jesus" userId="4cee2a29-4127-4128-858f-0e0bb861854c" providerId="ADAL" clId="{A7396B11-0C90-B348-8964-E0F85FC7A0DA}" dt="2020-08-14T01:52:59.253" v="2448" actId="478"/>
          <ac:spMkLst>
            <pc:docMk/>
            <pc:sldMk cId="4180386202" sldId="493"/>
            <ac:spMk id="2" creationId="{675CBD7D-A4C2-0A44-AB20-F713CBE4D8D2}"/>
          </ac:spMkLst>
        </pc:spChg>
        <pc:spChg chg="mod">
          <ac:chgData name="Paulo Manuel De oliveira de jesus" userId="4cee2a29-4127-4128-858f-0e0bb861854c" providerId="ADAL" clId="{A7396B11-0C90-B348-8964-E0F85FC7A0DA}" dt="2020-08-14T01:50:58.278" v="2367" actId="14100"/>
          <ac:spMkLst>
            <pc:docMk/>
            <pc:sldMk cId="4180386202" sldId="493"/>
            <ac:spMk id="3" creationId="{3E16B23F-3BC0-5342-B797-38D81C1B3008}"/>
          </ac:spMkLst>
        </pc:spChg>
        <pc:spChg chg="add del mod">
          <ac:chgData name="Paulo Manuel De oliveira de jesus" userId="4cee2a29-4127-4128-858f-0e0bb861854c" providerId="ADAL" clId="{A7396B11-0C90-B348-8964-E0F85FC7A0DA}" dt="2020-08-14T01:53:03.573" v="2451" actId="478"/>
          <ac:spMkLst>
            <pc:docMk/>
            <pc:sldMk cId="4180386202" sldId="493"/>
            <ac:spMk id="5" creationId="{FF4CBC8B-1C3A-D943-BAEC-B646D42EDC79}"/>
          </ac:spMkLst>
        </pc:spChg>
        <pc:spChg chg="add mod">
          <ac:chgData name="Paulo Manuel De oliveira de jesus" userId="4cee2a29-4127-4128-858f-0e0bb861854c" providerId="ADAL" clId="{A7396B11-0C90-B348-8964-E0F85FC7A0DA}" dt="2020-08-14T04:51:28.107" v="6192" actId="20577"/>
          <ac:spMkLst>
            <pc:docMk/>
            <pc:sldMk cId="4180386202" sldId="493"/>
            <ac:spMk id="9" creationId="{E798F4B7-859E-2347-A31B-1B2A4AA66189}"/>
          </ac:spMkLst>
        </pc:spChg>
        <pc:spChg chg="del">
          <ac:chgData name="Paulo Manuel De oliveira de jesus" userId="4cee2a29-4127-4128-858f-0e0bb861854c" providerId="ADAL" clId="{A7396B11-0C90-B348-8964-E0F85FC7A0DA}" dt="2020-08-14T01:37:29.049" v="1712" actId="478"/>
          <ac:spMkLst>
            <pc:docMk/>
            <pc:sldMk cId="4180386202" sldId="493"/>
            <ac:spMk id="10" creationId="{49D8BBB4-519C-7E4B-A200-E9B6A6E9AB38}"/>
          </ac:spMkLst>
        </pc:spChg>
        <pc:spChg chg="add del mod">
          <ac:chgData name="Paulo Manuel De oliveira de jesus" userId="4cee2a29-4127-4128-858f-0e0bb861854c" providerId="ADAL" clId="{A7396B11-0C90-B348-8964-E0F85FC7A0DA}" dt="2020-08-14T01:53:01.157" v="2450"/>
          <ac:spMkLst>
            <pc:docMk/>
            <pc:sldMk cId="4180386202" sldId="493"/>
            <ac:spMk id="11" creationId="{C80B6FF1-91CB-A740-83A1-E803ACF56BD9}"/>
          </ac:spMkLst>
        </pc:spChg>
        <pc:spChg chg="add mod">
          <ac:chgData name="Paulo Manuel De oliveira de jesus" userId="4cee2a29-4127-4128-858f-0e0bb861854c" providerId="ADAL" clId="{A7396B11-0C90-B348-8964-E0F85FC7A0DA}" dt="2020-08-14T01:53:05.756" v="2452"/>
          <ac:spMkLst>
            <pc:docMk/>
            <pc:sldMk cId="4180386202" sldId="493"/>
            <ac:spMk id="12" creationId="{5843B955-438F-2C48-A468-177627E524B0}"/>
          </ac:spMkLst>
        </pc:spChg>
        <pc:grpChg chg="del">
          <ac:chgData name="Paulo Manuel De oliveira de jesus" userId="4cee2a29-4127-4128-858f-0e0bb861854c" providerId="ADAL" clId="{A7396B11-0C90-B348-8964-E0F85FC7A0DA}" dt="2020-08-14T01:37:25.966" v="1711" actId="478"/>
          <ac:grpSpMkLst>
            <pc:docMk/>
            <pc:sldMk cId="4180386202" sldId="493"/>
            <ac:grpSpMk id="8" creationId="{5CDA2AAC-8D1C-DE41-8DB8-4CA638ACF3A4}"/>
          </ac:grpSpMkLst>
        </pc:grpChg>
      </pc:sldChg>
      <pc:sldChg chg="addSp delSp modSp add mod">
        <pc:chgData name="Paulo Manuel De oliveira de jesus" userId="4cee2a29-4127-4128-858f-0e0bb861854c" providerId="ADAL" clId="{A7396B11-0C90-B348-8964-E0F85FC7A0DA}" dt="2020-08-14T05:32:52.613" v="7177" actId="207"/>
        <pc:sldMkLst>
          <pc:docMk/>
          <pc:sldMk cId="3199274039" sldId="494"/>
        </pc:sldMkLst>
        <pc:spChg chg="del">
          <ac:chgData name="Paulo Manuel De oliveira de jesus" userId="4cee2a29-4127-4128-858f-0e0bb861854c" providerId="ADAL" clId="{A7396B11-0C90-B348-8964-E0F85FC7A0DA}" dt="2020-08-14T01:53:11.082" v="2453" actId="478"/>
          <ac:spMkLst>
            <pc:docMk/>
            <pc:sldMk cId="3199274039" sldId="494"/>
            <ac:spMk id="2" creationId="{675CBD7D-A4C2-0A44-AB20-F713CBE4D8D2}"/>
          </ac:spMkLst>
        </pc:spChg>
        <pc:spChg chg="del">
          <ac:chgData name="Paulo Manuel De oliveira de jesus" userId="4cee2a29-4127-4128-858f-0e0bb861854c" providerId="ADAL" clId="{A7396B11-0C90-B348-8964-E0F85FC7A0DA}" dt="2020-08-14T01:47:00.251" v="2221" actId="478"/>
          <ac:spMkLst>
            <pc:docMk/>
            <pc:sldMk cId="3199274039" sldId="494"/>
            <ac:spMk id="3" creationId="{3E16B23F-3BC0-5342-B797-38D81C1B3008}"/>
          </ac:spMkLst>
        </pc:spChg>
        <pc:spChg chg="add del mod">
          <ac:chgData name="Paulo Manuel De oliveira de jesus" userId="4cee2a29-4127-4128-858f-0e0bb861854c" providerId="ADAL" clId="{A7396B11-0C90-B348-8964-E0F85FC7A0DA}" dt="2020-08-14T01:47:03.367" v="2222" actId="478"/>
          <ac:spMkLst>
            <pc:docMk/>
            <pc:sldMk cId="3199274039" sldId="494"/>
            <ac:spMk id="5" creationId="{8118C43F-7FD0-8F4B-882A-B0478EC90B21}"/>
          </ac:spMkLst>
        </pc:spChg>
        <pc:spChg chg="add del mod">
          <ac:chgData name="Paulo Manuel De oliveira de jesus" userId="4cee2a29-4127-4128-858f-0e0bb861854c" providerId="ADAL" clId="{A7396B11-0C90-B348-8964-E0F85FC7A0DA}" dt="2020-08-14T01:53:15.861" v="2454" actId="478"/>
          <ac:spMkLst>
            <pc:docMk/>
            <pc:sldMk cId="3199274039" sldId="494"/>
            <ac:spMk id="6" creationId="{FB3CFB0B-CC24-6D4B-9FD9-4EB177E80444}"/>
          </ac:spMkLst>
        </pc:spChg>
        <pc:spChg chg="add del mod">
          <ac:chgData name="Paulo Manuel De oliveira de jesus" userId="4cee2a29-4127-4128-858f-0e0bb861854c" providerId="ADAL" clId="{A7396B11-0C90-B348-8964-E0F85FC7A0DA}" dt="2020-08-14T01:54:50.780" v="2478" actId="478"/>
          <ac:spMkLst>
            <pc:docMk/>
            <pc:sldMk cId="3199274039" sldId="494"/>
            <ac:spMk id="7" creationId="{CA150F6A-3376-5D40-B312-87BEEABED72D}"/>
          </ac:spMkLst>
        </pc:spChg>
        <pc:spChg chg="add mod">
          <ac:chgData name="Paulo Manuel De oliveira de jesus" userId="4cee2a29-4127-4128-858f-0e0bb861854c" providerId="ADAL" clId="{A7396B11-0C90-B348-8964-E0F85FC7A0DA}" dt="2020-08-14T01:53:17.224" v="2455"/>
          <ac:spMkLst>
            <pc:docMk/>
            <pc:sldMk cId="3199274039" sldId="494"/>
            <ac:spMk id="8" creationId="{440C0AB0-5203-AC44-B379-FD0C98925174}"/>
          </ac:spMkLst>
        </pc:spChg>
        <pc:spChg chg="mod">
          <ac:chgData name="Paulo Manuel De oliveira de jesus" userId="4cee2a29-4127-4128-858f-0e0bb861854c" providerId="ADAL" clId="{A7396B11-0C90-B348-8964-E0F85FC7A0DA}" dt="2020-08-14T05:32:52.613" v="7177" actId="207"/>
          <ac:spMkLst>
            <pc:docMk/>
            <pc:sldMk cId="3199274039" sldId="494"/>
            <ac:spMk id="9" creationId="{E798F4B7-859E-2347-A31B-1B2A4AA66189}"/>
          </ac:spMkLst>
        </pc:spChg>
        <pc:spChg chg="add del mod">
          <ac:chgData name="Paulo Manuel De oliveira de jesus" userId="4cee2a29-4127-4128-858f-0e0bb861854c" providerId="ADAL" clId="{A7396B11-0C90-B348-8964-E0F85FC7A0DA}" dt="2020-08-14T01:54:45.423" v="2477" actId="478"/>
          <ac:spMkLst>
            <pc:docMk/>
            <pc:sldMk cId="3199274039" sldId="494"/>
            <ac:spMk id="10" creationId="{B64BD5B1-D3DE-014D-A63E-0611643159F7}"/>
          </ac:spMkLst>
        </pc:spChg>
      </pc:sldChg>
      <pc:sldChg chg="addSp delSp modSp add mod">
        <pc:chgData name="Paulo Manuel De oliveira de jesus" userId="4cee2a29-4127-4128-858f-0e0bb861854c" providerId="ADAL" clId="{A7396B11-0C90-B348-8964-E0F85FC7A0DA}" dt="2020-08-14T04:34:16.605" v="5606" actId="1076"/>
        <pc:sldMkLst>
          <pc:docMk/>
          <pc:sldMk cId="19220609" sldId="495"/>
        </pc:sldMkLst>
        <pc:spChg chg="del mod">
          <ac:chgData name="Paulo Manuel De oliveira de jesus" userId="4cee2a29-4127-4128-858f-0e0bb861854c" providerId="ADAL" clId="{A7396B11-0C90-B348-8964-E0F85FC7A0DA}" dt="2020-08-14T01:53:51.005" v="2470" actId="478"/>
          <ac:spMkLst>
            <pc:docMk/>
            <pc:sldMk cId="19220609" sldId="495"/>
            <ac:spMk id="2" creationId="{187725B0-3C1B-3445-B140-EA23AEBAD2C0}"/>
          </ac:spMkLst>
        </pc:spChg>
        <pc:spChg chg="del">
          <ac:chgData name="Paulo Manuel De oliveira de jesus" userId="4cee2a29-4127-4128-858f-0e0bb861854c" providerId="ADAL" clId="{A7396B11-0C90-B348-8964-E0F85FC7A0DA}" dt="2020-08-14T02:04:19.629" v="2788" actId="478"/>
          <ac:spMkLst>
            <pc:docMk/>
            <pc:sldMk cId="19220609" sldId="495"/>
            <ac:spMk id="3" creationId="{5A6842EF-97B3-1D40-9CC8-F57B34588DE1}"/>
          </ac:spMkLst>
        </pc:spChg>
        <pc:spChg chg="add del mod">
          <ac:chgData name="Paulo Manuel De oliveira de jesus" userId="4cee2a29-4127-4128-858f-0e0bb861854c" providerId="ADAL" clId="{A7396B11-0C90-B348-8964-E0F85FC7A0DA}" dt="2020-08-14T02:04:08.592" v="2787"/>
          <ac:spMkLst>
            <pc:docMk/>
            <pc:sldMk cId="19220609" sldId="495"/>
            <ac:spMk id="5" creationId="{BA4C6157-9CB5-1244-9FCC-20AD6E4D1E19}"/>
          </ac:spMkLst>
        </pc:spChg>
        <pc:spChg chg="add mod">
          <ac:chgData name="Paulo Manuel De oliveira de jesus" userId="4cee2a29-4127-4128-858f-0e0bb861854c" providerId="ADAL" clId="{A7396B11-0C90-B348-8964-E0F85FC7A0DA}" dt="2020-08-14T02:04:08.592" v="2787"/>
          <ac:spMkLst>
            <pc:docMk/>
            <pc:sldMk cId="19220609" sldId="495"/>
            <ac:spMk id="6" creationId="{AE0061FA-BC4F-7E48-94C5-C630765E75D1}"/>
          </ac:spMkLst>
        </pc:spChg>
        <pc:spChg chg="add mod">
          <ac:chgData name="Paulo Manuel De oliveira de jesus" userId="4cee2a29-4127-4128-858f-0e0bb861854c" providerId="ADAL" clId="{A7396B11-0C90-B348-8964-E0F85FC7A0DA}" dt="2020-08-14T02:17:55.032" v="3689" actId="20577"/>
          <ac:spMkLst>
            <pc:docMk/>
            <pc:sldMk cId="19220609" sldId="495"/>
            <ac:spMk id="7" creationId="{E6996E04-C662-7041-9BCB-A80265A6C10F}"/>
          </ac:spMkLst>
        </pc:spChg>
        <pc:spChg chg="add mod">
          <ac:chgData name="Paulo Manuel De oliveira de jesus" userId="4cee2a29-4127-4128-858f-0e0bb861854c" providerId="ADAL" clId="{A7396B11-0C90-B348-8964-E0F85FC7A0DA}" dt="2020-08-14T02:16:10.380" v="3641" actId="20577"/>
          <ac:spMkLst>
            <pc:docMk/>
            <pc:sldMk cId="19220609" sldId="495"/>
            <ac:spMk id="8" creationId="{300569B6-475D-0E4A-84DB-D91F94BE00EE}"/>
          </ac:spMkLst>
        </pc:spChg>
        <pc:picChg chg="add mod">
          <ac:chgData name="Paulo Manuel De oliveira de jesus" userId="4cee2a29-4127-4128-858f-0e0bb861854c" providerId="ADAL" clId="{A7396B11-0C90-B348-8964-E0F85FC7A0DA}" dt="2020-08-14T04:34:16.605" v="5606" actId="1076"/>
          <ac:picMkLst>
            <pc:docMk/>
            <pc:sldMk cId="19220609" sldId="495"/>
            <ac:picMk id="9218" creationId="{00070FC8-7394-0546-A0EF-150993EF9CB4}"/>
          </ac:picMkLst>
        </pc:picChg>
      </pc:sldChg>
      <pc:sldChg chg="addSp modSp add mod">
        <pc:chgData name="Paulo Manuel De oliveira de jesus" userId="4cee2a29-4127-4128-858f-0e0bb861854c" providerId="ADAL" clId="{A7396B11-0C90-B348-8964-E0F85FC7A0DA}" dt="2020-08-14T04:53:07.940" v="6205" actId="1076"/>
        <pc:sldMkLst>
          <pc:docMk/>
          <pc:sldMk cId="1889243918" sldId="496"/>
        </pc:sldMkLst>
        <pc:spChg chg="add mod">
          <ac:chgData name="Paulo Manuel De oliveira de jesus" userId="4cee2a29-4127-4128-858f-0e0bb861854c" providerId="ADAL" clId="{A7396B11-0C90-B348-8964-E0F85FC7A0DA}" dt="2020-08-14T04:53:07.940" v="6205" actId="1076"/>
          <ac:spMkLst>
            <pc:docMk/>
            <pc:sldMk cId="1889243918" sldId="496"/>
            <ac:spMk id="7" creationId="{F40D91CE-7B4B-4244-ADE4-2EA7E70CAAB9}"/>
          </ac:spMkLst>
        </pc:spChg>
        <pc:spChg chg="mod">
          <ac:chgData name="Paulo Manuel De oliveira de jesus" userId="4cee2a29-4127-4128-858f-0e0bb861854c" providerId="ADAL" clId="{A7396B11-0C90-B348-8964-E0F85FC7A0DA}" dt="2020-08-14T01:55:13.517" v="2481" actId="20577"/>
          <ac:spMkLst>
            <pc:docMk/>
            <pc:sldMk cId="1889243918" sldId="496"/>
            <ac:spMk id="8" creationId="{440C0AB0-5203-AC44-B379-FD0C98925174}"/>
          </ac:spMkLst>
        </pc:spChg>
        <pc:spChg chg="mod">
          <ac:chgData name="Paulo Manuel De oliveira de jesus" userId="4cee2a29-4127-4128-858f-0e0bb861854c" providerId="ADAL" clId="{A7396B11-0C90-B348-8964-E0F85FC7A0DA}" dt="2020-08-14T01:57:19.688" v="2482" actId="1076"/>
          <ac:spMkLst>
            <pc:docMk/>
            <pc:sldMk cId="1889243918" sldId="496"/>
            <ac:spMk id="9" creationId="{E798F4B7-859E-2347-A31B-1B2A4AA66189}"/>
          </ac:spMkLst>
        </pc:spChg>
        <pc:spChg chg="add mod">
          <ac:chgData name="Paulo Manuel De oliveira de jesus" userId="4cee2a29-4127-4128-858f-0e0bb861854c" providerId="ADAL" clId="{A7396B11-0C90-B348-8964-E0F85FC7A0DA}" dt="2020-08-14T02:06:15.563" v="2885" actId="114"/>
          <ac:spMkLst>
            <pc:docMk/>
            <pc:sldMk cId="1889243918" sldId="496"/>
            <ac:spMk id="10" creationId="{EF92BB2D-BC1F-2949-ABD2-B7802BAA0F34}"/>
          </ac:spMkLst>
        </pc:spChg>
        <pc:spChg chg="add mod">
          <ac:chgData name="Paulo Manuel De oliveira de jesus" userId="4cee2a29-4127-4128-858f-0e0bb861854c" providerId="ADAL" clId="{A7396B11-0C90-B348-8964-E0F85FC7A0DA}" dt="2020-08-14T04:32:36.844" v="5570" actId="1076"/>
          <ac:spMkLst>
            <pc:docMk/>
            <pc:sldMk cId="1889243918" sldId="496"/>
            <ac:spMk id="11" creationId="{6AA8D571-0514-644D-8C84-BE5BCA4D2EB7}"/>
          </ac:spMkLst>
        </pc:spChg>
        <pc:picChg chg="add mod">
          <ac:chgData name="Paulo Manuel De oliveira de jesus" userId="4cee2a29-4127-4128-858f-0e0bb861854c" providerId="ADAL" clId="{A7396B11-0C90-B348-8964-E0F85FC7A0DA}" dt="2020-08-14T01:57:55.880" v="2488" actId="1076"/>
          <ac:picMkLst>
            <pc:docMk/>
            <pc:sldMk cId="1889243918" sldId="496"/>
            <ac:picMk id="3" creationId="{00C79243-0435-0443-B9B3-429E5AE0FC01}"/>
          </ac:picMkLst>
        </pc:picChg>
        <pc:picChg chg="add mod">
          <ac:chgData name="Paulo Manuel De oliveira de jesus" userId="4cee2a29-4127-4128-858f-0e0bb861854c" providerId="ADAL" clId="{A7396B11-0C90-B348-8964-E0F85FC7A0DA}" dt="2020-08-14T01:57:57.896" v="2489" actId="1076"/>
          <ac:picMkLst>
            <pc:docMk/>
            <pc:sldMk cId="1889243918" sldId="496"/>
            <ac:picMk id="6" creationId="{E55389D1-E97D-7544-A294-BE3FEDC8AD34}"/>
          </ac:picMkLst>
        </pc:picChg>
      </pc:sldChg>
      <pc:sldChg chg="addSp modSp add del mod">
        <pc:chgData name="Paulo Manuel De oliveira de jesus" userId="4cee2a29-4127-4128-858f-0e0bb861854c" providerId="ADAL" clId="{A7396B11-0C90-B348-8964-E0F85FC7A0DA}" dt="2020-08-14T01:54:35.160" v="2474" actId="2696"/>
        <pc:sldMkLst>
          <pc:docMk/>
          <pc:sldMk cId="3434297416" sldId="496"/>
        </pc:sldMkLst>
        <pc:picChg chg="add mod">
          <ac:chgData name="Paulo Manuel De oliveira de jesus" userId="4cee2a29-4127-4128-858f-0e0bb861854c" providerId="ADAL" clId="{A7396B11-0C90-B348-8964-E0F85FC7A0DA}" dt="2020-08-14T01:54:32.963" v="2473" actId="1076"/>
          <ac:picMkLst>
            <pc:docMk/>
            <pc:sldMk cId="3434297416" sldId="496"/>
            <ac:picMk id="2" creationId="{2C9219B0-02AB-A849-8E7B-4218913D1DBD}"/>
          </ac:picMkLst>
        </pc:picChg>
      </pc:sldChg>
      <pc:sldChg chg="addSp delSp modSp add mod">
        <pc:chgData name="Paulo Manuel De oliveira de jesus" userId="4cee2a29-4127-4128-858f-0e0bb861854c" providerId="ADAL" clId="{A7396B11-0C90-B348-8964-E0F85FC7A0DA}" dt="2020-08-14T04:54:49.269" v="6239" actId="1076"/>
        <pc:sldMkLst>
          <pc:docMk/>
          <pc:sldMk cId="3910118911" sldId="497"/>
        </pc:sldMkLst>
        <pc:spChg chg="del">
          <ac:chgData name="Paulo Manuel De oliveira de jesus" userId="4cee2a29-4127-4128-858f-0e0bb861854c" providerId="ADAL" clId="{A7396B11-0C90-B348-8964-E0F85FC7A0DA}" dt="2020-08-14T01:58:26.311" v="2505" actId="478"/>
          <ac:spMkLst>
            <pc:docMk/>
            <pc:sldMk cId="3910118911" sldId="497"/>
            <ac:spMk id="2" creationId="{6F7FDB53-393A-C640-A03A-69E0C430B338}"/>
          </ac:spMkLst>
        </pc:spChg>
        <pc:spChg chg="del">
          <ac:chgData name="Paulo Manuel De oliveira de jesus" userId="4cee2a29-4127-4128-858f-0e0bb861854c" providerId="ADAL" clId="{A7396B11-0C90-B348-8964-E0F85FC7A0DA}" dt="2020-08-14T01:58:05.922" v="2491" actId="478"/>
          <ac:spMkLst>
            <pc:docMk/>
            <pc:sldMk cId="3910118911" sldId="497"/>
            <ac:spMk id="3" creationId="{D1604C5E-B563-0B40-883C-9C37D5F67827}"/>
          </ac:spMkLst>
        </pc:spChg>
        <pc:spChg chg="add mod">
          <ac:chgData name="Paulo Manuel De oliveira de jesus" userId="4cee2a29-4127-4128-858f-0e0bb861854c" providerId="ADAL" clId="{A7396B11-0C90-B348-8964-E0F85FC7A0DA}" dt="2020-08-14T01:58:32.412" v="2507" actId="1038"/>
          <ac:spMkLst>
            <pc:docMk/>
            <pc:sldMk cId="3910118911" sldId="497"/>
            <ac:spMk id="5" creationId="{A07CC16D-7BC0-8B48-8DCC-EE1AD8F581C8}"/>
          </ac:spMkLst>
        </pc:spChg>
        <pc:spChg chg="add del mod">
          <ac:chgData name="Paulo Manuel De oliveira de jesus" userId="4cee2a29-4127-4128-858f-0e0bb861854c" providerId="ADAL" clId="{A7396B11-0C90-B348-8964-E0F85FC7A0DA}" dt="2020-08-14T01:59:58.225" v="2509"/>
          <ac:spMkLst>
            <pc:docMk/>
            <pc:sldMk cId="3910118911" sldId="497"/>
            <ac:spMk id="6" creationId="{77A0A950-2733-DA49-9AB7-A3FFF4EADA66}"/>
          </ac:spMkLst>
        </pc:spChg>
        <pc:spChg chg="add mod">
          <ac:chgData name="Paulo Manuel De oliveira de jesus" userId="4cee2a29-4127-4128-858f-0e0bb861854c" providerId="ADAL" clId="{A7396B11-0C90-B348-8964-E0F85FC7A0DA}" dt="2020-08-14T04:54:05.093" v="6234" actId="20577"/>
          <ac:spMkLst>
            <pc:docMk/>
            <pc:sldMk cId="3910118911" sldId="497"/>
            <ac:spMk id="9" creationId="{8A5DFB40-3080-FE4A-9BBB-D39B21B3FBEF}"/>
          </ac:spMkLst>
        </pc:spChg>
        <pc:spChg chg="add mod">
          <ac:chgData name="Paulo Manuel De oliveira de jesus" userId="4cee2a29-4127-4128-858f-0e0bb861854c" providerId="ADAL" clId="{A7396B11-0C90-B348-8964-E0F85FC7A0DA}" dt="2020-08-14T02:02:08.061" v="2652" actId="207"/>
          <ac:spMkLst>
            <pc:docMk/>
            <pc:sldMk cId="3910118911" sldId="497"/>
            <ac:spMk id="10" creationId="{6DEF92D1-F85B-FF43-8CCB-957E966F44FC}"/>
          </ac:spMkLst>
        </pc:spChg>
        <pc:spChg chg="add mod">
          <ac:chgData name="Paulo Manuel De oliveira de jesus" userId="4cee2a29-4127-4128-858f-0e0bb861854c" providerId="ADAL" clId="{A7396B11-0C90-B348-8964-E0F85FC7A0DA}" dt="2020-08-14T04:54:49.269" v="6239" actId="1076"/>
          <ac:spMkLst>
            <pc:docMk/>
            <pc:sldMk cId="3910118911" sldId="497"/>
            <ac:spMk id="11" creationId="{1549648F-DC49-BF46-97A0-A81C99F747BC}"/>
          </ac:spMkLst>
        </pc:spChg>
        <pc:picChg chg="add mod">
          <ac:chgData name="Paulo Manuel De oliveira de jesus" userId="4cee2a29-4127-4128-858f-0e0bb861854c" providerId="ADAL" clId="{A7396B11-0C90-B348-8964-E0F85FC7A0DA}" dt="2020-08-14T02:00:53.817" v="2548" actId="1076"/>
          <ac:picMkLst>
            <pc:docMk/>
            <pc:sldMk cId="3910118911" sldId="497"/>
            <ac:picMk id="8" creationId="{38F0386E-15F4-DA46-A2D8-6466BC8E53EC}"/>
          </ac:picMkLst>
        </pc:picChg>
        <pc:picChg chg="add mod">
          <ac:chgData name="Paulo Manuel De oliveira de jesus" userId="4cee2a29-4127-4128-858f-0e0bb861854c" providerId="ADAL" clId="{A7396B11-0C90-B348-8964-E0F85FC7A0DA}" dt="2020-08-14T02:31:18.657" v="4024" actId="1076"/>
          <ac:picMkLst>
            <pc:docMk/>
            <pc:sldMk cId="3910118911" sldId="497"/>
            <ac:picMk id="13" creationId="{6524BCD2-2866-6946-9448-C7A69C194BEE}"/>
          </ac:picMkLst>
        </pc:picChg>
      </pc:sldChg>
      <pc:sldChg chg="addSp delSp modSp add mod">
        <pc:chgData name="Paulo Manuel De oliveira de jesus" userId="4cee2a29-4127-4128-858f-0e0bb861854c" providerId="ADAL" clId="{A7396B11-0C90-B348-8964-E0F85FC7A0DA}" dt="2020-08-14T04:35:55.018" v="5659" actId="20577"/>
        <pc:sldMkLst>
          <pc:docMk/>
          <pc:sldMk cId="1551404124" sldId="498"/>
        </pc:sldMkLst>
        <pc:spChg chg="mod">
          <ac:chgData name="Paulo Manuel De oliveira de jesus" userId="4cee2a29-4127-4128-858f-0e0bb861854c" providerId="ADAL" clId="{A7396B11-0C90-B348-8964-E0F85FC7A0DA}" dt="2020-08-14T02:21:10.768" v="3701" actId="20577"/>
          <ac:spMkLst>
            <pc:docMk/>
            <pc:sldMk cId="1551404124" sldId="498"/>
            <ac:spMk id="6" creationId="{AE0061FA-BC4F-7E48-94C5-C630765E75D1}"/>
          </ac:spMkLst>
        </pc:spChg>
        <pc:spChg chg="del">
          <ac:chgData name="Paulo Manuel De oliveira de jesus" userId="4cee2a29-4127-4128-858f-0e0bb861854c" providerId="ADAL" clId="{A7396B11-0C90-B348-8964-E0F85FC7A0DA}" dt="2020-08-14T02:21:15.973" v="3702" actId="478"/>
          <ac:spMkLst>
            <pc:docMk/>
            <pc:sldMk cId="1551404124" sldId="498"/>
            <ac:spMk id="7" creationId="{E6996E04-C662-7041-9BCB-A80265A6C10F}"/>
          </ac:spMkLst>
        </pc:spChg>
        <pc:spChg chg="mod">
          <ac:chgData name="Paulo Manuel De oliveira de jesus" userId="4cee2a29-4127-4128-858f-0e0bb861854c" providerId="ADAL" clId="{A7396B11-0C90-B348-8964-E0F85FC7A0DA}" dt="2020-08-14T04:35:55.018" v="5659" actId="20577"/>
          <ac:spMkLst>
            <pc:docMk/>
            <pc:sldMk cId="1551404124" sldId="498"/>
            <ac:spMk id="8" creationId="{300569B6-475D-0E4A-84DB-D91F94BE00EE}"/>
          </ac:spMkLst>
        </pc:spChg>
        <pc:spChg chg="add">
          <ac:chgData name="Paulo Manuel De oliveira de jesus" userId="4cee2a29-4127-4128-858f-0e0bb861854c" providerId="ADAL" clId="{A7396B11-0C90-B348-8964-E0F85FC7A0DA}" dt="2020-08-14T02:25:22.600" v="3864" actId="11529"/>
          <ac:spMkLst>
            <pc:docMk/>
            <pc:sldMk cId="1551404124" sldId="498"/>
            <ac:spMk id="12" creationId="{FF03606B-206D-A747-876A-4B0E729C7311}"/>
          </ac:spMkLst>
        </pc:spChg>
        <pc:spChg chg="add mod">
          <ac:chgData name="Paulo Manuel De oliveira de jesus" userId="4cee2a29-4127-4128-858f-0e0bb861854c" providerId="ADAL" clId="{A7396B11-0C90-B348-8964-E0F85FC7A0DA}" dt="2020-08-14T02:29:33.360" v="4019" actId="1076"/>
          <ac:spMkLst>
            <pc:docMk/>
            <pc:sldMk cId="1551404124" sldId="498"/>
            <ac:spMk id="13" creationId="{5B52536C-F19C-C349-82A1-87384B14F00F}"/>
          </ac:spMkLst>
        </pc:spChg>
        <pc:picChg chg="add del mod">
          <ac:chgData name="Paulo Manuel De oliveira de jesus" userId="4cee2a29-4127-4128-858f-0e0bb861854c" providerId="ADAL" clId="{A7396B11-0C90-B348-8964-E0F85FC7A0DA}" dt="2020-08-14T02:23:45.234" v="3842" actId="478"/>
          <ac:picMkLst>
            <pc:docMk/>
            <pc:sldMk cId="1551404124" sldId="498"/>
            <ac:picMk id="3" creationId="{C6B320B2-33A0-2A4A-9EB9-24D72D1699D2}"/>
          </ac:picMkLst>
        </pc:picChg>
        <pc:picChg chg="add mod">
          <ac:chgData name="Paulo Manuel De oliveira de jesus" userId="4cee2a29-4127-4128-858f-0e0bb861854c" providerId="ADAL" clId="{A7396B11-0C90-B348-8964-E0F85FC7A0DA}" dt="2020-08-14T02:24:46.239" v="3854" actId="1076"/>
          <ac:picMkLst>
            <pc:docMk/>
            <pc:sldMk cId="1551404124" sldId="498"/>
            <ac:picMk id="9" creationId="{2E08B1E0-A0D1-C74C-A75E-7C2B65B86E45}"/>
          </ac:picMkLst>
        </pc:picChg>
        <pc:picChg chg="add mod">
          <ac:chgData name="Paulo Manuel De oliveira de jesus" userId="4cee2a29-4127-4128-858f-0e0bb861854c" providerId="ADAL" clId="{A7396B11-0C90-B348-8964-E0F85FC7A0DA}" dt="2020-08-14T02:25:03.823" v="3863" actId="1076"/>
          <ac:picMkLst>
            <pc:docMk/>
            <pc:sldMk cId="1551404124" sldId="498"/>
            <ac:picMk id="11" creationId="{FBE4B26F-D27C-A649-B825-7BECBC1064C3}"/>
          </ac:picMkLst>
        </pc:picChg>
      </pc:sldChg>
      <pc:sldChg chg="addSp delSp modSp add mod">
        <pc:chgData name="Paulo Manuel De oliveira de jesus" userId="4cee2a29-4127-4128-858f-0e0bb861854c" providerId="ADAL" clId="{A7396B11-0C90-B348-8964-E0F85FC7A0DA}" dt="2020-08-14T02:33:17.097" v="4033" actId="478"/>
        <pc:sldMkLst>
          <pc:docMk/>
          <pc:sldMk cId="3204329624" sldId="499"/>
        </pc:sldMkLst>
        <pc:spChg chg="del">
          <ac:chgData name="Paulo Manuel De oliveira de jesus" userId="4cee2a29-4127-4128-858f-0e0bb861854c" providerId="ADAL" clId="{A7396B11-0C90-B348-8964-E0F85FC7A0DA}" dt="2020-08-14T02:25:46.146" v="3866" actId="478"/>
          <ac:spMkLst>
            <pc:docMk/>
            <pc:sldMk cId="3204329624" sldId="499"/>
            <ac:spMk id="2" creationId="{61698C09-7A54-3343-B94B-B9AEB09A1AEF}"/>
          </ac:spMkLst>
        </pc:spChg>
        <pc:spChg chg="del mod">
          <ac:chgData name="Paulo Manuel De oliveira de jesus" userId="4cee2a29-4127-4128-858f-0e0bb861854c" providerId="ADAL" clId="{A7396B11-0C90-B348-8964-E0F85FC7A0DA}" dt="2020-08-14T02:25:50.785" v="3869" actId="478"/>
          <ac:spMkLst>
            <pc:docMk/>
            <pc:sldMk cId="3204329624" sldId="499"/>
            <ac:spMk id="3" creationId="{87D54DF8-CD49-F448-90B8-0689967FFC90}"/>
          </ac:spMkLst>
        </pc:spChg>
        <pc:spChg chg="add mod">
          <ac:chgData name="Paulo Manuel De oliveira de jesus" userId="4cee2a29-4127-4128-858f-0e0bb861854c" providerId="ADAL" clId="{A7396B11-0C90-B348-8964-E0F85FC7A0DA}" dt="2020-08-14T02:25:47.568" v="3867"/>
          <ac:spMkLst>
            <pc:docMk/>
            <pc:sldMk cId="3204329624" sldId="499"/>
            <ac:spMk id="5" creationId="{09583EB1-AF52-7F44-81AA-8C8A0D637070}"/>
          </ac:spMkLst>
        </pc:spChg>
        <pc:spChg chg="add mod">
          <ac:chgData name="Paulo Manuel De oliveira de jesus" userId="4cee2a29-4127-4128-858f-0e0bb861854c" providerId="ADAL" clId="{A7396B11-0C90-B348-8964-E0F85FC7A0DA}" dt="2020-08-14T02:32:48.891" v="4029" actId="115"/>
          <ac:spMkLst>
            <pc:docMk/>
            <pc:sldMk cId="3204329624" sldId="499"/>
            <ac:spMk id="12" creationId="{E13AE72B-6C57-CD4D-941A-357AD3BFA391}"/>
          </ac:spMkLst>
        </pc:spChg>
        <pc:picChg chg="add mod">
          <ac:chgData name="Paulo Manuel De oliveira de jesus" userId="4cee2a29-4127-4128-858f-0e0bb861854c" providerId="ADAL" clId="{A7396B11-0C90-B348-8964-E0F85FC7A0DA}" dt="2020-08-14T02:28:19.904" v="3925" actId="1076"/>
          <ac:picMkLst>
            <pc:docMk/>
            <pc:sldMk cId="3204329624" sldId="499"/>
            <ac:picMk id="7" creationId="{B3438F0C-6A6F-F647-BCCB-7731BC319216}"/>
          </ac:picMkLst>
        </pc:picChg>
        <pc:picChg chg="add mod">
          <ac:chgData name="Paulo Manuel De oliveira de jesus" userId="4cee2a29-4127-4128-858f-0e0bb861854c" providerId="ADAL" clId="{A7396B11-0C90-B348-8964-E0F85FC7A0DA}" dt="2020-08-14T02:27:29.888" v="3880" actId="1076"/>
          <ac:picMkLst>
            <pc:docMk/>
            <pc:sldMk cId="3204329624" sldId="499"/>
            <ac:picMk id="9" creationId="{BCFE37E5-0D63-6C45-8E25-4B6B7B55CD1B}"/>
          </ac:picMkLst>
        </pc:picChg>
        <pc:picChg chg="add mod">
          <ac:chgData name="Paulo Manuel De oliveira de jesus" userId="4cee2a29-4127-4128-858f-0e0bb861854c" providerId="ADAL" clId="{A7396B11-0C90-B348-8964-E0F85FC7A0DA}" dt="2020-08-14T02:27:29.888" v="3880" actId="1076"/>
          <ac:picMkLst>
            <pc:docMk/>
            <pc:sldMk cId="3204329624" sldId="499"/>
            <ac:picMk id="11" creationId="{5D6ABB90-4DA9-2C40-AAA4-95C7D431D37B}"/>
          </ac:picMkLst>
        </pc:picChg>
        <pc:picChg chg="add mod">
          <ac:chgData name="Paulo Manuel De oliveira de jesus" userId="4cee2a29-4127-4128-858f-0e0bb861854c" providerId="ADAL" clId="{A7396B11-0C90-B348-8964-E0F85FC7A0DA}" dt="2020-08-14T02:31:33.041" v="4025"/>
          <ac:picMkLst>
            <pc:docMk/>
            <pc:sldMk cId="3204329624" sldId="499"/>
            <ac:picMk id="13" creationId="{59F13EC5-C87C-A149-9A85-167A4F6F0FD9}"/>
          </ac:picMkLst>
        </pc:picChg>
        <pc:picChg chg="add del">
          <ac:chgData name="Paulo Manuel De oliveira de jesus" userId="4cee2a29-4127-4128-858f-0e0bb861854c" providerId="ADAL" clId="{A7396B11-0C90-B348-8964-E0F85FC7A0DA}" dt="2020-08-14T02:33:12.624" v="4031" actId="478"/>
          <ac:picMkLst>
            <pc:docMk/>
            <pc:sldMk cId="3204329624" sldId="499"/>
            <ac:picMk id="11266" creationId="{2F742743-6711-1642-A019-05DFD66D9C0E}"/>
          </ac:picMkLst>
        </pc:picChg>
        <pc:picChg chg="add del">
          <ac:chgData name="Paulo Manuel De oliveira de jesus" userId="4cee2a29-4127-4128-858f-0e0bb861854c" providerId="ADAL" clId="{A7396B11-0C90-B348-8964-E0F85FC7A0DA}" dt="2020-08-14T02:33:17.097" v="4033" actId="478"/>
          <ac:picMkLst>
            <pc:docMk/>
            <pc:sldMk cId="3204329624" sldId="499"/>
            <ac:picMk id="11268" creationId="{1775B17F-EDE5-6E4F-8646-4B8F5E891B2B}"/>
          </ac:picMkLst>
        </pc:picChg>
      </pc:sldChg>
      <pc:sldChg chg="delSp modSp add mod">
        <pc:chgData name="Paulo Manuel De oliveira de jesus" userId="4cee2a29-4127-4128-858f-0e0bb861854c" providerId="ADAL" clId="{A7396B11-0C90-B348-8964-E0F85FC7A0DA}" dt="2020-08-14T05:11:20.363" v="6320" actId="20577"/>
        <pc:sldMkLst>
          <pc:docMk/>
          <pc:sldMk cId="1954196615" sldId="500"/>
        </pc:sldMkLst>
        <pc:spChg chg="mod">
          <ac:chgData name="Paulo Manuel De oliveira de jesus" userId="4cee2a29-4127-4128-858f-0e0bb861854c" providerId="ADAL" clId="{A7396B11-0C90-B348-8964-E0F85FC7A0DA}" dt="2020-08-14T05:11:20.363" v="6320" actId="20577"/>
          <ac:spMkLst>
            <pc:docMk/>
            <pc:sldMk cId="1954196615" sldId="500"/>
            <ac:spMk id="5" creationId="{09583EB1-AF52-7F44-81AA-8C8A0D637070}"/>
          </ac:spMkLst>
        </pc:spChg>
        <pc:spChg chg="mod">
          <ac:chgData name="Paulo Manuel De oliveira de jesus" userId="4cee2a29-4127-4128-858f-0e0bb861854c" providerId="ADAL" clId="{A7396B11-0C90-B348-8964-E0F85FC7A0DA}" dt="2020-08-14T04:48:53.553" v="6127" actId="113"/>
          <ac:spMkLst>
            <pc:docMk/>
            <pc:sldMk cId="1954196615" sldId="500"/>
            <ac:spMk id="12" creationId="{E13AE72B-6C57-CD4D-941A-357AD3BFA391}"/>
          </ac:spMkLst>
        </pc:spChg>
        <pc:picChg chg="del">
          <ac:chgData name="Paulo Manuel De oliveira de jesus" userId="4cee2a29-4127-4128-858f-0e0bb861854c" providerId="ADAL" clId="{A7396B11-0C90-B348-8964-E0F85FC7A0DA}" dt="2020-08-14T02:33:25.215" v="4037" actId="478"/>
          <ac:picMkLst>
            <pc:docMk/>
            <pc:sldMk cId="1954196615" sldId="500"/>
            <ac:picMk id="7" creationId="{B3438F0C-6A6F-F647-BCCB-7731BC319216}"/>
          </ac:picMkLst>
        </pc:picChg>
        <pc:picChg chg="del">
          <ac:chgData name="Paulo Manuel De oliveira de jesus" userId="4cee2a29-4127-4128-858f-0e0bb861854c" providerId="ADAL" clId="{A7396B11-0C90-B348-8964-E0F85FC7A0DA}" dt="2020-08-14T02:33:22.712" v="4035" actId="478"/>
          <ac:picMkLst>
            <pc:docMk/>
            <pc:sldMk cId="1954196615" sldId="500"/>
            <ac:picMk id="9" creationId="{BCFE37E5-0D63-6C45-8E25-4B6B7B55CD1B}"/>
          </ac:picMkLst>
        </pc:picChg>
        <pc:picChg chg="del">
          <ac:chgData name="Paulo Manuel De oliveira de jesus" userId="4cee2a29-4127-4128-858f-0e0bb861854c" providerId="ADAL" clId="{A7396B11-0C90-B348-8964-E0F85FC7A0DA}" dt="2020-08-14T02:33:24.046" v="4036" actId="478"/>
          <ac:picMkLst>
            <pc:docMk/>
            <pc:sldMk cId="1954196615" sldId="500"/>
            <ac:picMk id="11" creationId="{5D6ABB90-4DA9-2C40-AAA4-95C7D431D37B}"/>
          </ac:picMkLst>
        </pc:picChg>
        <pc:picChg chg="del">
          <ac:chgData name="Paulo Manuel De oliveira de jesus" userId="4cee2a29-4127-4128-858f-0e0bb861854c" providerId="ADAL" clId="{A7396B11-0C90-B348-8964-E0F85FC7A0DA}" dt="2020-08-14T03:47:06.314" v="4353" actId="478"/>
          <ac:picMkLst>
            <pc:docMk/>
            <pc:sldMk cId="1954196615" sldId="500"/>
            <ac:picMk id="13" creationId="{59F13EC5-C87C-A149-9A85-167A4F6F0FD9}"/>
          </ac:picMkLst>
        </pc:picChg>
      </pc:sldChg>
      <pc:sldChg chg="addSp delSp modSp add mod">
        <pc:chgData name="Paulo Manuel De oliveira de jesus" userId="4cee2a29-4127-4128-858f-0e0bb861854c" providerId="ADAL" clId="{A7396B11-0C90-B348-8964-E0F85FC7A0DA}" dt="2020-08-14T05:17:16.201" v="6372" actId="20577"/>
        <pc:sldMkLst>
          <pc:docMk/>
          <pc:sldMk cId="3982884343" sldId="501"/>
        </pc:sldMkLst>
        <pc:spChg chg="mod">
          <ac:chgData name="Paulo Manuel De oliveira de jesus" userId="4cee2a29-4127-4128-858f-0e0bb861854c" providerId="ADAL" clId="{A7396B11-0C90-B348-8964-E0F85FC7A0DA}" dt="2020-08-14T03:45:18.687" v="4263"/>
          <ac:spMkLst>
            <pc:docMk/>
            <pc:sldMk cId="3982884343" sldId="501"/>
            <ac:spMk id="2" creationId="{6EFE7DE3-D7FB-4D4C-B310-5BD1FCEECF21}"/>
          </ac:spMkLst>
        </pc:spChg>
        <pc:spChg chg="del">
          <ac:chgData name="Paulo Manuel De oliveira de jesus" userId="4cee2a29-4127-4128-858f-0e0bb861854c" providerId="ADAL" clId="{A7396B11-0C90-B348-8964-E0F85FC7A0DA}" dt="2020-08-14T03:42:47.443" v="4091" actId="478"/>
          <ac:spMkLst>
            <pc:docMk/>
            <pc:sldMk cId="3982884343" sldId="501"/>
            <ac:spMk id="3" creationId="{38740BCA-7012-5A4A-AACF-784854A0BA1F}"/>
          </ac:spMkLst>
        </pc:spChg>
        <pc:spChg chg="add mod">
          <ac:chgData name="Paulo Manuel De oliveira de jesus" userId="4cee2a29-4127-4128-858f-0e0bb861854c" providerId="ADAL" clId="{A7396B11-0C90-B348-8964-E0F85FC7A0DA}" dt="2020-08-14T05:17:16.201" v="6372" actId="20577"/>
          <ac:spMkLst>
            <pc:docMk/>
            <pc:sldMk cId="3982884343" sldId="501"/>
            <ac:spMk id="5" creationId="{8BB6A670-F558-0345-B876-E27D9702AC37}"/>
          </ac:spMkLst>
        </pc:spChg>
      </pc:sldChg>
      <pc:sldChg chg="addSp delSp modSp add mod">
        <pc:chgData name="Paulo Manuel De oliveira de jesus" userId="4cee2a29-4127-4128-858f-0e0bb861854c" providerId="ADAL" clId="{A7396B11-0C90-B348-8964-E0F85FC7A0DA}" dt="2020-08-14T05:11:39.361" v="6332" actId="20577"/>
        <pc:sldMkLst>
          <pc:docMk/>
          <pc:sldMk cId="3775434603" sldId="502"/>
        </pc:sldMkLst>
        <pc:spChg chg="mod">
          <ac:chgData name="Paulo Manuel De oliveira de jesus" userId="4cee2a29-4127-4128-858f-0e0bb861854c" providerId="ADAL" clId="{A7396B11-0C90-B348-8964-E0F85FC7A0DA}" dt="2020-08-14T05:11:39.361" v="6332" actId="20577"/>
          <ac:spMkLst>
            <pc:docMk/>
            <pc:sldMk cId="3775434603" sldId="502"/>
            <ac:spMk id="2" creationId="{48022D31-CC10-4847-AD1A-1BD585E1EF4C}"/>
          </ac:spMkLst>
        </pc:spChg>
        <pc:spChg chg="del">
          <ac:chgData name="Paulo Manuel De oliveira de jesus" userId="4cee2a29-4127-4128-858f-0e0bb861854c" providerId="ADAL" clId="{A7396B11-0C90-B348-8964-E0F85FC7A0DA}" dt="2020-08-14T03:52:55.514" v="4444" actId="478"/>
          <ac:spMkLst>
            <pc:docMk/>
            <pc:sldMk cId="3775434603" sldId="502"/>
            <ac:spMk id="3" creationId="{C8FF0BD2-8594-F848-AACA-7CF3C6A53453}"/>
          </ac:spMkLst>
        </pc:spChg>
        <pc:spChg chg="add mod">
          <ac:chgData name="Paulo Manuel De oliveira de jesus" userId="4cee2a29-4127-4128-858f-0e0bb861854c" providerId="ADAL" clId="{A7396B11-0C90-B348-8964-E0F85FC7A0DA}" dt="2020-08-14T03:53:55.913" v="4455" actId="14861"/>
          <ac:spMkLst>
            <pc:docMk/>
            <pc:sldMk cId="3775434603" sldId="502"/>
            <ac:spMk id="9" creationId="{66A7F27C-11DD-7844-8C3D-678C9700D73B}"/>
          </ac:spMkLst>
        </pc:spChg>
        <pc:spChg chg="add mod">
          <ac:chgData name="Paulo Manuel De oliveira de jesus" userId="4cee2a29-4127-4128-858f-0e0bb861854c" providerId="ADAL" clId="{A7396B11-0C90-B348-8964-E0F85FC7A0DA}" dt="2020-08-14T04:46:57.328" v="6069" actId="20577"/>
          <ac:spMkLst>
            <pc:docMk/>
            <pc:sldMk cId="3775434603" sldId="502"/>
            <ac:spMk id="10" creationId="{E307DD84-12E8-0D48-B6D3-4C2138BAFB96}"/>
          </ac:spMkLst>
        </pc:spChg>
        <pc:spChg chg="add del mod">
          <ac:chgData name="Paulo Manuel De oliveira de jesus" userId="4cee2a29-4127-4128-858f-0e0bb861854c" providerId="ADAL" clId="{A7396B11-0C90-B348-8964-E0F85FC7A0DA}" dt="2020-08-14T04:49:06.497" v="6129"/>
          <ac:spMkLst>
            <pc:docMk/>
            <pc:sldMk cId="3775434603" sldId="502"/>
            <ac:spMk id="11" creationId="{B4D1B6EB-2AA3-3C49-B43D-8C826F6B0E3A}"/>
          </ac:spMkLst>
        </pc:spChg>
        <pc:picChg chg="add mod">
          <ac:chgData name="Paulo Manuel De oliveira de jesus" userId="4cee2a29-4127-4128-858f-0e0bb861854c" providerId="ADAL" clId="{A7396B11-0C90-B348-8964-E0F85FC7A0DA}" dt="2020-08-14T03:53:20.521" v="4450" actId="1076"/>
          <ac:picMkLst>
            <pc:docMk/>
            <pc:sldMk cId="3775434603" sldId="502"/>
            <ac:picMk id="6" creationId="{A9EE2D1E-1F54-6E4B-990F-6E59D8B619CF}"/>
          </ac:picMkLst>
        </pc:picChg>
        <pc:picChg chg="add mod">
          <ac:chgData name="Paulo Manuel De oliveira de jesus" userId="4cee2a29-4127-4128-858f-0e0bb861854c" providerId="ADAL" clId="{A7396B11-0C90-B348-8964-E0F85FC7A0DA}" dt="2020-08-14T03:53:24.185" v="4451" actId="1076"/>
          <ac:picMkLst>
            <pc:docMk/>
            <pc:sldMk cId="3775434603" sldId="502"/>
            <ac:picMk id="8" creationId="{4C50D573-BD4F-124E-828A-6B433B458084}"/>
          </ac:picMkLst>
        </pc:picChg>
      </pc:sldChg>
      <pc:sldChg chg="addSp delSp modSp add mod">
        <pc:chgData name="Paulo Manuel De oliveira de jesus" userId="4cee2a29-4127-4128-858f-0e0bb861854c" providerId="ADAL" clId="{A7396B11-0C90-B348-8964-E0F85FC7A0DA}" dt="2020-08-14T04:00:08.320" v="4650" actId="207"/>
        <pc:sldMkLst>
          <pc:docMk/>
          <pc:sldMk cId="3789035352" sldId="503"/>
        </pc:sldMkLst>
        <pc:spChg chg="mod">
          <ac:chgData name="Paulo Manuel De oliveira de jesus" userId="4cee2a29-4127-4128-858f-0e0bb861854c" providerId="ADAL" clId="{A7396B11-0C90-B348-8964-E0F85FC7A0DA}" dt="2020-08-14T03:48:58.526" v="4398" actId="20577"/>
          <ac:spMkLst>
            <pc:docMk/>
            <pc:sldMk cId="3789035352" sldId="503"/>
            <ac:spMk id="5" creationId="{09583EB1-AF52-7F44-81AA-8C8A0D637070}"/>
          </ac:spMkLst>
        </pc:spChg>
        <pc:spChg chg="add mod">
          <ac:chgData name="Paulo Manuel De oliveira de jesus" userId="4cee2a29-4127-4128-858f-0e0bb861854c" providerId="ADAL" clId="{A7396B11-0C90-B348-8964-E0F85FC7A0DA}" dt="2020-08-14T04:00:08.320" v="4650" actId="207"/>
          <ac:spMkLst>
            <pc:docMk/>
            <pc:sldMk cId="3789035352" sldId="503"/>
            <ac:spMk id="6" creationId="{1DAE8994-F163-9647-9DF4-2E0396B2D993}"/>
          </ac:spMkLst>
        </pc:spChg>
        <pc:spChg chg="mod">
          <ac:chgData name="Paulo Manuel De oliveira de jesus" userId="4cee2a29-4127-4128-858f-0e0bb861854c" providerId="ADAL" clId="{A7396B11-0C90-B348-8964-E0F85FC7A0DA}" dt="2020-08-14T03:59:28.637" v="4645" actId="113"/>
          <ac:spMkLst>
            <pc:docMk/>
            <pc:sldMk cId="3789035352" sldId="503"/>
            <ac:spMk id="12" creationId="{E13AE72B-6C57-CD4D-941A-357AD3BFA391}"/>
          </ac:spMkLst>
        </pc:spChg>
        <pc:picChg chg="add del mod">
          <ac:chgData name="Paulo Manuel De oliveira de jesus" userId="4cee2a29-4127-4128-858f-0e0bb861854c" providerId="ADAL" clId="{A7396B11-0C90-B348-8964-E0F85FC7A0DA}" dt="2020-08-14T03:51:23.240" v="4439" actId="478"/>
          <ac:picMkLst>
            <pc:docMk/>
            <pc:sldMk cId="3789035352" sldId="503"/>
            <ac:picMk id="3" creationId="{D489367F-6F78-A144-9B1C-CAD0D6B334EC}"/>
          </ac:picMkLst>
        </pc:picChg>
        <pc:picChg chg="add mod">
          <ac:chgData name="Paulo Manuel De oliveira de jesus" userId="4cee2a29-4127-4128-858f-0e0bb861854c" providerId="ADAL" clId="{A7396B11-0C90-B348-8964-E0F85FC7A0DA}" dt="2020-08-14T03:56:08.403" v="4585" actId="1076"/>
          <ac:picMkLst>
            <pc:docMk/>
            <pc:sldMk cId="3789035352" sldId="503"/>
            <ac:picMk id="8" creationId="{C85A1E04-F508-CE47-B227-809A912790B4}"/>
          </ac:picMkLst>
        </pc:picChg>
        <pc:picChg chg="add mod">
          <ac:chgData name="Paulo Manuel De oliveira de jesus" userId="4cee2a29-4127-4128-858f-0e0bb861854c" providerId="ADAL" clId="{A7396B11-0C90-B348-8964-E0F85FC7A0DA}" dt="2020-08-14T03:56:10.267" v="4586" actId="1076"/>
          <ac:picMkLst>
            <pc:docMk/>
            <pc:sldMk cId="3789035352" sldId="503"/>
            <ac:picMk id="10" creationId="{20F53621-D8F1-464B-968A-E73A830F96E4}"/>
          </ac:picMkLst>
        </pc:picChg>
      </pc:sldChg>
      <pc:sldChg chg="addSp delSp modSp add mod">
        <pc:chgData name="Paulo Manuel De oliveira de jesus" userId="4cee2a29-4127-4128-858f-0e0bb861854c" providerId="ADAL" clId="{A7396B11-0C90-B348-8964-E0F85FC7A0DA}" dt="2020-08-14T05:18:14.787" v="6375" actId="1037"/>
        <pc:sldMkLst>
          <pc:docMk/>
          <pc:sldMk cId="2707760714" sldId="504"/>
        </pc:sldMkLst>
        <pc:spChg chg="mod">
          <ac:chgData name="Paulo Manuel De oliveira de jesus" userId="4cee2a29-4127-4128-858f-0e0bb861854c" providerId="ADAL" clId="{A7396B11-0C90-B348-8964-E0F85FC7A0DA}" dt="2020-08-14T04:00:23.517" v="4652" actId="207"/>
          <ac:spMkLst>
            <pc:docMk/>
            <pc:sldMk cId="2707760714" sldId="504"/>
            <ac:spMk id="6" creationId="{1DAE8994-F163-9647-9DF4-2E0396B2D993}"/>
          </ac:spMkLst>
        </pc:spChg>
        <pc:spChg chg="add mod">
          <ac:chgData name="Paulo Manuel De oliveira de jesus" userId="4cee2a29-4127-4128-858f-0e0bb861854c" providerId="ADAL" clId="{A7396B11-0C90-B348-8964-E0F85FC7A0DA}" dt="2020-08-14T03:59:06.931" v="4640" actId="1076"/>
          <ac:spMkLst>
            <pc:docMk/>
            <pc:sldMk cId="2707760714" sldId="504"/>
            <ac:spMk id="11" creationId="{C8B91AD4-25BF-B641-8B82-4452F88BA63D}"/>
          </ac:spMkLst>
        </pc:spChg>
        <pc:spChg chg="mod">
          <ac:chgData name="Paulo Manuel De oliveira de jesus" userId="4cee2a29-4127-4128-858f-0e0bb861854c" providerId="ADAL" clId="{A7396B11-0C90-B348-8964-E0F85FC7A0DA}" dt="2020-08-14T03:59:21.157" v="4643" actId="113"/>
          <ac:spMkLst>
            <pc:docMk/>
            <pc:sldMk cId="2707760714" sldId="504"/>
            <ac:spMk id="12" creationId="{E13AE72B-6C57-CD4D-941A-357AD3BFA391}"/>
          </ac:spMkLst>
        </pc:spChg>
        <pc:spChg chg="add del mod">
          <ac:chgData name="Paulo Manuel De oliveira de jesus" userId="4cee2a29-4127-4128-858f-0e0bb861854c" providerId="ADAL" clId="{A7396B11-0C90-B348-8964-E0F85FC7A0DA}" dt="2020-08-14T04:56:51.855" v="6262" actId="478"/>
          <ac:spMkLst>
            <pc:docMk/>
            <pc:sldMk cId="2707760714" sldId="504"/>
            <ac:spMk id="13" creationId="{E035D23C-0AB7-894F-81CB-9C2A8C99B75B}"/>
          </ac:spMkLst>
        </pc:spChg>
        <pc:spChg chg="add mod">
          <ac:chgData name="Paulo Manuel De oliveira de jesus" userId="4cee2a29-4127-4128-858f-0e0bb861854c" providerId="ADAL" clId="{A7396B11-0C90-B348-8964-E0F85FC7A0DA}" dt="2020-08-14T04:56:46.131" v="6261" actId="20577"/>
          <ac:spMkLst>
            <pc:docMk/>
            <pc:sldMk cId="2707760714" sldId="504"/>
            <ac:spMk id="14" creationId="{4B8447B0-504E-AD4C-A436-BF18846B0E32}"/>
          </ac:spMkLst>
        </pc:spChg>
        <pc:picChg chg="add mod">
          <ac:chgData name="Paulo Manuel De oliveira de jesus" userId="4cee2a29-4127-4128-858f-0e0bb861854c" providerId="ADAL" clId="{A7396B11-0C90-B348-8964-E0F85FC7A0DA}" dt="2020-08-14T05:17:58.443" v="6373" actId="14100"/>
          <ac:picMkLst>
            <pc:docMk/>
            <pc:sldMk cId="2707760714" sldId="504"/>
            <ac:picMk id="3" creationId="{ADC6D3DD-E1E6-F448-AEC8-2EFA3B91EFB9}"/>
          </ac:picMkLst>
        </pc:picChg>
        <pc:picChg chg="del">
          <ac:chgData name="Paulo Manuel De oliveira de jesus" userId="4cee2a29-4127-4128-858f-0e0bb861854c" providerId="ADAL" clId="{A7396B11-0C90-B348-8964-E0F85FC7A0DA}" dt="2020-08-14T03:56:45.436" v="4588" actId="478"/>
          <ac:picMkLst>
            <pc:docMk/>
            <pc:sldMk cId="2707760714" sldId="504"/>
            <ac:picMk id="8" creationId="{C85A1E04-F508-CE47-B227-809A912790B4}"/>
          </ac:picMkLst>
        </pc:picChg>
        <pc:picChg chg="add mod">
          <ac:chgData name="Paulo Manuel De oliveira de jesus" userId="4cee2a29-4127-4128-858f-0e0bb861854c" providerId="ADAL" clId="{A7396B11-0C90-B348-8964-E0F85FC7A0DA}" dt="2020-08-14T05:18:14.787" v="6375" actId="1037"/>
          <ac:picMkLst>
            <pc:docMk/>
            <pc:sldMk cId="2707760714" sldId="504"/>
            <ac:picMk id="9" creationId="{9487BF51-2355-E34C-9437-E802690B5A22}"/>
          </ac:picMkLst>
        </pc:picChg>
        <pc:picChg chg="del">
          <ac:chgData name="Paulo Manuel De oliveira de jesus" userId="4cee2a29-4127-4128-858f-0e0bb861854c" providerId="ADAL" clId="{A7396B11-0C90-B348-8964-E0F85FC7A0DA}" dt="2020-08-14T03:56:47.248" v="4589" actId="478"/>
          <ac:picMkLst>
            <pc:docMk/>
            <pc:sldMk cId="2707760714" sldId="504"/>
            <ac:picMk id="10" creationId="{20F53621-D8F1-464B-968A-E73A830F96E4}"/>
          </ac:picMkLst>
        </pc:picChg>
      </pc:sldChg>
      <pc:sldChg chg="addSp delSp modSp add mod">
        <pc:chgData name="Paulo Manuel De oliveira de jesus" userId="4cee2a29-4127-4128-858f-0e0bb861854c" providerId="ADAL" clId="{A7396B11-0C90-B348-8964-E0F85FC7A0DA}" dt="2020-08-14T05:35:44.743" v="7208" actId="20577"/>
        <pc:sldMkLst>
          <pc:docMk/>
          <pc:sldMk cId="3687977741" sldId="505"/>
        </pc:sldMkLst>
        <pc:spChg chg="mod">
          <ac:chgData name="Paulo Manuel De oliveira de jesus" userId="4cee2a29-4127-4128-858f-0e0bb861854c" providerId="ADAL" clId="{A7396B11-0C90-B348-8964-E0F85FC7A0DA}" dt="2020-08-14T04:04:32.300" v="4705" actId="1076"/>
          <ac:spMkLst>
            <pc:docMk/>
            <pc:sldMk cId="3687977741" sldId="505"/>
            <ac:spMk id="4" creationId="{1D64A899-F69A-1943-B2F5-D59F2702C3E9}"/>
          </ac:spMkLst>
        </pc:spChg>
        <pc:spChg chg="del">
          <ac:chgData name="Paulo Manuel De oliveira de jesus" userId="4cee2a29-4127-4128-858f-0e0bb861854c" providerId="ADAL" clId="{A7396B11-0C90-B348-8964-E0F85FC7A0DA}" dt="2020-08-14T04:01:39.638" v="4655" actId="478"/>
          <ac:spMkLst>
            <pc:docMk/>
            <pc:sldMk cId="3687977741" sldId="505"/>
            <ac:spMk id="6" creationId="{1DAE8994-F163-9647-9DF4-2E0396B2D993}"/>
          </ac:spMkLst>
        </pc:spChg>
        <pc:spChg chg="del">
          <ac:chgData name="Paulo Manuel De oliveira de jesus" userId="4cee2a29-4127-4128-858f-0e0bb861854c" providerId="ADAL" clId="{A7396B11-0C90-B348-8964-E0F85FC7A0DA}" dt="2020-08-14T04:01:39.638" v="4655" actId="478"/>
          <ac:spMkLst>
            <pc:docMk/>
            <pc:sldMk cId="3687977741" sldId="505"/>
            <ac:spMk id="11" creationId="{C8B91AD4-25BF-B641-8B82-4452F88BA63D}"/>
          </ac:spMkLst>
        </pc:spChg>
        <pc:spChg chg="mod">
          <ac:chgData name="Paulo Manuel De oliveira de jesus" userId="4cee2a29-4127-4128-858f-0e0bb861854c" providerId="ADAL" clId="{A7396B11-0C90-B348-8964-E0F85FC7A0DA}" dt="2020-08-14T05:35:44.743" v="7208" actId="20577"/>
          <ac:spMkLst>
            <pc:docMk/>
            <pc:sldMk cId="3687977741" sldId="505"/>
            <ac:spMk id="12" creationId="{E13AE72B-6C57-CD4D-941A-357AD3BFA391}"/>
          </ac:spMkLst>
        </pc:spChg>
        <pc:spChg chg="del">
          <ac:chgData name="Paulo Manuel De oliveira de jesus" userId="4cee2a29-4127-4128-858f-0e0bb861854c" providerId="ADAL" clId="{A7396B11-0C90-B348-8964-E0F85FC7A0DA}" dt="2020-08-14T04:01:39.638" v="4655" actId="478"/>
          <ac:spMkLst>
            <pc:docMk/>
            <pc:sldMk cId="3687977741" sldId="505"/>
            <ac:spMk id="13" creationId="{E035D23C-0AB7-894F-81CB-9C2A8C99B75B}"/>
          </ac:spMkLst>
        </pc:spChg>
        <pc:spChg chg="add mod">
          <ac:chgData name="Paulo Manuel De oliveira de jesus" userId="4cee2a29-4127-4128-858f-0e0bb861854c" providerId="ADAL" clId="{A7396B11-0C90-B348-8964-E0F85FC7A0DA}" dt="2020-08-14T04:03:03.741" v="4697" actId="14100"/>
          <ac:spMkLst>
            <pc:docMk/>
            <pc:sldMk cId="3687977741" sldId="505"/>
            <ac:spMk id="14" creationId="{D07A5F4B-2CBD-E747-BA20-6C81694D5086}"/>
          </ac:spMkLst>
        </pc:spChg>
        <pc:spChg chg="add mod">
          <ac:chgData name="Paulo Manuel De oliveira de jesus" userId="4cee2a29-4127-4128-858f-0e0bb861854c" providerId="ADAL" clId="{A7396B11-0C90-B348-8964-E0F85FC7A0DA}" dt="2020-08-14T04:09:46.431" v="4952" actId="1076"/>
          <ac:spMkLst>
            <pc:docMk/>
            <pc:sldMk cId="3687977741" sldId="505"/>
            <ac:spMk id="15" creationId="{9F3FD4DC-3D6F-2C4D-BCB0-D73A436160FD}"/>
          </ac:spMkLst>
        </pc:spChg>
        <pc:spChg chg="add mod">
          <ac:chgData name="Paulo Manuel De oliveira de jesus" userId="4cee2a29-4127-4128-858f-0e0bb861854c" providerId="ADAL" clId="{A7396B11-0C90-B348-8964-E0F85FC7A0DA}" dt="2020-08-14T04:09:30.895" v="4948" actId="1076"/>
          <ac:spMkLst>
            <pc:docMk/>
            <pc:sldMk cId="3687977741" sldId="505"/>
            <ac:spMk id="18" creationId="{3189BA48-DCA7-EE43-9AFC-59105B3E20EC}"/>
          </ac:spMkLst>
        </pc:spChg>
        <pc:spChg chg="add mod">
          <ac:chgData name="Paulo Manuel De oliveira de jesus" userId="4cee2a29-4127-4128-858f-0e0bb861854c" providerId="ADAL" clId="{A7396B11-0C90-B348-8964-E0F85FC7A0DA}" dt="2020-08-14T04:09:35.911" v="4950" actId="688"/>
          <ac:spMkLst>
            <pc:docMk/>
            <pc:sldMk cId="3687977741" sldId="505"/>
            <ac:spMk id="19" creationId="{8273E927-0CC9-FE4E-91E4-690FF33698BB}"/>
          </ac:spMkLst>
        </pc:spChg>
        <pc:spChg chg="add mod">
          <ac:chgData name="Paulo Manuel De oliveira de jesus" userId="4cee2a29-4127-4128-858f-0e0bb861854c" providerId="ADAL" clId="{A7396B11-0C90-B348-8964-E0F85FC7A0DA}" dt="2020-08-14T04:11:48.814" v="5010" actId="20577"/>
          <ac:spMkLst>
            <pc:docMk/>
            <pc:sldMk cId="3687977741" sldId="505"/>
            <ac:spMk id="20" creationId="{DEFAFB4C-CFA9-3C41-8CF3-0603A46F2595}"/>
          </ac:spMkLst>
        </pc:spChg>
        <pc:picChg chg="del">
          <ac:chgData name="Paulo Manuel De oliveira de jesus" userId="4cee2a29-4127-4128-858f-0e0bb861854c" providerId="ADAL" clId="{A7396B11-0C90-B348-8964-E0F85FC7A0DA}" dt="2020-08-14T04:01:39.638" v="4655" actId="478"/>
          <ac:picMkLst>
            <pc:docMk/>
            <pc:sldMk cId="3687977741" sldId="505"/>
            <ac:picMk id="3" creationId="{ADC6D3DD-E1E6-F448-AEC8-2EFA3B91EFB9}"/>
          </ac:picMkLst>
        </pc:picChg>
        <pc:picChg chg="add mod">
          <ac:chgData name="Paulo Manuel De oliveira de jesus" userId="4cee2a29-4127-4128-858f-0e0bb861854c" providerId="ADAL" clId="{A7396B11-0C90-B348-8964-E0F85FC7A0DA}" dt="2020-08-14T04:05:15.670" v="4788" actId="1076"/>
          <ac:picMkLst>
            <pc:docMk/>
            <pc:sldMk cId="3687977741" sldId="505"/>
            <ac:picMk id="7" creationId="{15C391F9-8ABC-2443-8D89-7CF0A54224D4}"/>
          </ac:picMkLst>
        </pc:picChg>
        <pc:picChg chg="del">
          <ac:chgData name="Paulo Manuel De oliveira de jesus" userId="4cee2a29-4127-4128-858f-0e0bb861854c" providerId="ADAL" clId="{A7396B11-0C90-B348-8964-E0F85FC7A0DA}" dt="2020-08-14T04:01:43.995" v="4656" actId="478"/>
          <ac:picMkLst>
            <pc:docMk/>
            <pc:sldMk cId="3687977741" sldId="505"/>
            <ac:picMk id="9" creationId="{9487BF51-2355-E34C-9437-E802690B5A22}"/>
          </ac:picMkLst>
        </pc:picChg>
        <pc:cxnChg chg="add mod">
          <ac:chgData name="Paulo Manuel De oliveira de jesus" userId="4cee2a29-4127-4128-858f-0e0bb861854c" providerId="ADAL" clId="{A7396B11-0C90-B348-8964-E0F85FC7A0DA}" dt="2020-08-14T04:08:00.037" v="4932" actId="208"/>
          <ac:cxnSpMkLst>
            <pc:docMk/>
            <pc:sldMk cId="3687977741" sldId="505"/>
            <ac:cxnSpMk id="10" creationId="{C7A6CE9D-28A2-7A40-8982-34899B1EA004}"/>
          </ac:cxnSpMkLst>
        </pc:cxnChg>
        <pc:cxnChg chg="add del mod">
          <ac:chgData name="Paulo Manuel De oliveira de jesus" userId="4cee2a29-4127-4128-858f-0e0bb861854c" providerId="ADAL" clId="{A7396B11-0C90-B348-8964-E0F85FC7A0DA}" dt="2020-08-14T04:08:07.732" v="4934" actId="478"/>
          <ac:cxnSpMkLst>
            <pc:docMk/>
            <pc:sldMk cId="3687977741" sldId="505"/>
            <ac:cxnSpMk id="16" creationId="{F4598197-1D2B-3246-8DB0-29DAC684C659}"/>
          </ac:cxnSpMkLst>
        </pc:cxnChg>
      </pc:sldChg>
      <pc:sldChg chg="addSp delSp modSp add mod">
        <pc:chgData name="Paulo Manuel De oliveira de jesus" userId="4cee2a29-4127-4128-858f-0e0bb861854c" providerId="ADAL" clId="{A7396B11-0C90-B348-8964-E0F85FC7A0DA}" dt="2020-08-14T05:35:41.779" v="7207" actId="20577"/>
        <pc:sldMkLst>
          <pc:docMk/>
          <pc:sldMk cId="3385773676" sldId="506"/>
        </pc:sldMkLst>
        <pc:spChg chg="mod">
          <ac:chgData name="Paulo Manuel De oliveira de jesus" userId="4cee2a29-4127-4128-858f-0e0bb861854c" providerId="ADAL" clId="{A7396B11-0C90-B348-8964-E0F85FC7A0DA}" dt="2020-08-14T05:35:41.779" v="7207" actId="20577"/>
          <ac:spMkLst>
            <pc:docMk/>
            <pc:sldMk cId="3385773676" sldId="506"/>
            <ac:spMk id="12" creationId="{E13AE72B-6C57-CD4D-941A-357AD3BFA391}"/>
          </ac:spMkLst>
        </pc:spChg>
        <pc:spChg chg="del">
          <ac:chgData name="Paulo Manuel De oliveira de jesus" userId="4cee2a29-4127-4128-858f-0e0bb861854c" providerId="ADAL" clId="{A7396B11-0C90-B348-8964-E0F85FC7A0DA}" dt="2020-08-14T04:10:40.014" v="4985" actId="478"/>
          <ac:spMkLst>
            <pc:docMk/>
            <pc:sldMk cId="3385773676" sldId="506"/>
            <ac:spMk id="14" creationId="{D07A5F4B-2CBD-E747-BA20-6C81694D5086}"/>
          </ac:spMkLst>
        </pc:spChg>
        <pc:spChg chg="del">
          <ac:chgData name="Paulo Manuel De oliveira de jesus" userId="4cee2a29-4127-4128-858f-0e0bb861854c" providerId="ADAL" clId="{A7396B11-0C90-B348-8964-E0F85FC7A0DA}" dt="2020-08-14T04:10:40.014" v="4985" actId="478"/>
          <ac:spMkLst>
            <pc:docMk/>
            <pc:sldMk cId="3385773676" sldId="506"/>
            <ac:spMk id="15" creationId="{9F3FD4DC-3D6F-2C4D-BCB0-D73A436160FD}"/>
          </ac:spMkLst>
        </pc:spChg>
        <pc:spChg chg="del">
          <ac:chgData name="Paulo Manuel De oliveira de jesus" userId="4cee2a29-4127-4128-858f-0e0bb861854c" providerId="ADAL" clId="{A7396B11-0C90-B348-8964-E0F85FC7A0DA}" dt="2020-08-14T04:10:40.014" v="4985" actId="478"/>
          <ac:spMkLst>
            <pc:docMk/>
            <pc:sldMk cId="3385773676" sldId="506"/>
            <ac:spMk id="18" creationId="{3189BA48-DCA7-EE43-9AFC-59105B3E20EC}"/>
          </ac:spMkLst>
        </pc:spChg>
        <pc:spChg chg="del">
          <ac:chgData name="Paulo Manuel De oliveira de jesus" userId="4cee2a29-4127-4128-858f-0e0bb861854c" providerId="ADAL" clId="{A7396B11-0C90-B348-8964-E0F85FC7A0DA}" dt="2020-08-14T04:10:40.014" v="4985" actId="478"/>
          <ac:spMkLst>
            <pc:docMk/>
            <pc:sldMk cId="3385773676" sldId="506"/>
            <ac:spMk id="19" creationId="{8273E927-0CC9-FE4E-91E4-690FF33698BB}"/>
          </ac:spMkLst>
        </pc:spChg>
        <pc:spChg chg="mod">
          <ac:chgData name="Paulo Manuel De oliveira de jesus" userId="4cee2a29-4127-4128-858f-0e0bb861854c" providerId="ADAL" clId="{A7396B11-0C90-B348-8964-E0F85FC7A0DA}" dt="2020-08-14T04:11:25.079" v="4997" actId="1076"/>
          <ac:spMkLst>
            <pc:docMk/>
            <pc:sldMk cId="3385773676" sldId="506"/>
            <ac:spMk id="20" creationId="{DEFAFB4C-CFA9-3C41-8CF3-0603A46F2595}"/>
          </ac:spMkLst>
        </pc:spChg>
        <pc:picChg chg="add mod">
          <ac:chgData name="Paulo Manuel De oliveira de jesus" userId="4cee2a29-4127-4128-858f-0e0bb861854c" providerId="ADAL" clId="{A7396B11-0C90-B348-8964-E0F85FC7A0DA}" dt="2020-08-14T04:10:55.503" v="4988" actId="1076"/>
          <ac:picMkLst>
            <pc:docMk/>
            <pc:sldMk cId="3385773676" sldId="506"/>
            <ac:picMk id="3" creationId="{8598CD36-EAFA-E441-980B-0F7C71AE87C1}"/>
          </ac:picMkLst>
        </pc:picChg>
        <pc:picChg chg="del">
          <ac:chgData name="Paulo Manuel De oliveira de jesus" userId="4cee2a29-4127-4128-858f-0e0bb861854c" providerId="ADAL" clId="{A7396B11-0C90-B348-8964-E0F85FC7A0DA}" dt="2020-08-14T04:10:40.014" v="4985" actId="478"/>
          <ac:picMkLst>
            <pc:docMk/>
            <pc:sldMk cId="3385773676" sldId="506"/>
            <ac:picMk id="7" creationId="{15C391F9-8ABC-2443-8D89-7CF0A54224D4}"/>
          </ac:picMkLst>
        </pc:picChg>
        <pc:cxnChg chg="del">
          <ac:chgData name="Paulo Manuel De oliveira de jesus" userId="4cee2a29-4127-4128-858f-0e0bb861854c" providerId="ADAL" clId="{A7396B11-0C90-B348-8964-E0F85FC7A0DA}" dt="2020-08-14T04:10:40.014" v="4985" actId="478"/>
          <ac:cxnSpMkLst>
            <pc:docMk/>
            <pc:sldMk cId="3385773676" sldId="506"/>
            <ac:cxnSpMk id="10" creationId="{C7A6CE9D-28A2-7A40-8982-34899B1EA004}"/>
          </ac:cxnSpMkLst>
        </pc:cxnChg>
      </pc:sldChg>
      <pc:sldChg chg="addSp delSp modSp add mod">
        <pc:chgData name="Paulo Manuel De oliveira de jesus" userId="4cee2a29-4127-4128-858f-0e0bb861854c" providerId="ADAL" clId="{A7396B11-0C90-B348-8964-E0F85FC7A0DA}" dt="2020-08-14T05:35:38.712" v="7206" actId="20577"/>
        <pc:sldMkLst>
          <pc:docMk/>
          <pc:sldMk cId="3278132750" sldId="507"/>
        </pc:sldMkLst>
        <pc:spChg chg="mod">
          <ac:chgData name="Paulo Manuel De oliveira de jesus" userId="4cee2a29-4127-4128-858f-0e0bb861854c" providerId="ADAL" clId="{A7396B11-0C90-B348-8964-E0F85FC7A0DA}" dt="2020-08-14T04:12:17.153" v="5025" actId="20577"/>
          <ac:spMkLst>
            <pc:docMk/>
            <pc:sldMk cId="3278132750" sldId="507"/>
            <ac:spMk id="5" creationId="{09583EB1-AF52-7F44-81AA-8C8A0D637070}"/>
          </ac:spMkLst>
        </pc:spChg>
        <pc:spChg chg="add mod">
          <ac:chgData name="Paulo Manuel De oliveira de jesus" userId="4cee2a29-4127-4128-858f-0e0bb861854c" providerId="ADAL" clId="{A7396B11-0C90-B348-8964-E0F85FC7A0DA}" dt="2020-08-14T04:15:39.689" v="5122" actId="14100"/>
          <ac:spMkLst>
            <pc:docMk/>
            <pc:sldMk cId="3278132750" sldId="507"/>
            <ac:spMk id="11" creationId="{AB7F5A4B-A336-B549-9E76-73D6697A161A}"/>
          </ac:spMkLst>
        </pc:spChg>
        <pc:spChg chg="mod">
          <ac:chgData name="Paulo Manuel De oliveira de jesus" userId="4cee2a29-4127-4128-858f-0e0bb861854c" providerId="ADAL" clId="{A7396B11-0C90-B348-8964-E0F85FC7A0DA}" dt="2020-08-14T05:35:38.712" v="7206" actId="20577"/>
          <ac:spMkLst>
            <pc:docMk/>
            <pc:sldMk cId="3278132750" sldId="507"/>
            <ac:spMk id="12" creationId="{E13AE72B-6C57-CD4D-941A-357AD3BFA391}"/>
          </ac:spMkLst>
        </pc:spChg>
        <pc:spChg chg="add mod">
          <ac:chgData name="Paulo Manuel De oliveira de jesus" userId="4cee2a29-4127-4128-858f-0e0bb861854c" providerId="ADAL" clId="{A7396B11-0C90-B348-8964-E0F85FC7A0DA}" dt="2020-08-14T04:16:10.983" v="5139" actId="207"/>
          <ac:spMkLst>
            <pc:docMk/>
            <pc:sldMk cId="3278132750" sldId="507"/>
            <ac:spMk id="13" creationId="{FBBF36B1-795C-7A45-A5B5-2E22C758B9A7}"/>
          </ac:spMkLst>
        </pc:spChg>
        <pc:spChg chg="add mod">
          <ac:chgData name="Paulo Manuel De oliveira de jesus" userId="4cee2a29-4127-4128-858f-0e0bb861854c" providerId="ADAL" clId="{A7396B11-0C90-B348-8964-E0F85FC7A0DA}" dt="2020-08-14T04:16:17.622" v="5142" actId="20577"/>
          <ac:spMkLst>
            <pc:docMk/>
            <pc:sldMk cId="3278132750" sldId="507"/>
            <ac:spMk id="14" creationId="{80A2102C-96C1-A548-B425-E7BBD8A3F65D}"/>
          </ac:spMkLst>
        </pc:spChg>
        <pc:spChg chg="add mod">
          <ac:chgData name="Paulo Manuel De oliveira de jesus" userId="4cee2a29-4127-4128-858f-0e0bb861854c" providerId="ADAL" clId="{A7396B11-0C90-B348-8964-E0F85FC7A0DA}" dt="2020-08-14T05:35:22.580" v="7205" actId="20577"/>
          <ac:spMkLst>
            <pc:docMk/>
            <pc:sldMk cId="3278132750" sldId="507"/>
            <ac:spMk id="15" creationId="{4E973CB8-B1CE-5C46-83B1-CDE2A7089A5B}"/>
          </ac:spMkLst>
        </pc:spChg>
        <pc:spChg chg="del mod">
          <ac:chgData name="Paulo Manuel De oliveira de jesus" userId="4cee2a29-4127-4128-858f-0e0bb861854c" providerId="ADAL" clId="{A7396B11-0C90-B348-8964-E0F85FC7A0DA}" dt="2020-08-14T04:18:06.852" v="5292" actId="21"/>
          <ac:spMkLst>
            <pc:docMk/>
            <pc:sldMk cId="3278132750" sldId="507"/>
            <ac:spMk id="20" creationId="{DEFAFB4C-CFA9-3C41-8CF3-0603A46F2595}"/>
          </ac:spMkLst>
        </pc:spChg>
        <pc:picChg chg="del">
          <ac:chgData name="Paulo Manuel De oliveira de jesus" userId="4cee2a29-4127-4128-858f-0e0bb861854c" providerId="ADAL" clId="{A7396B11-0C90-B348-8964-E0F85FC7A0DA}" dt="2020-08-14T04:12:19.237" v="5026" actId="478"/>
          <ac:picMkLst>
            <pc:docMk/>
            <pc:sldMk cId="3278132750" sldId="507"/>
            <ac:picMk id="3" creationId="{8598CD36-EAFA-E441-980B-0F7C71AE87C1}"/>
          </ac:picMkLst>
        </pc:picChg>
        <pc:picChg chg="add mod">
          <ac:chgData name="Paulo Manuel De oliveira de jesus" userId="4cee2a29-4127-4128-858f-0e0bb861854c" providerId="ADAL" clId="{A7396B11-0C90-B348-8964-E0F85FC7A0DA}" dt="2020-08-14T04:14:59.128" v="5112" actId="14100"/>
          <ac:picMkLst>
            <pc:docMk/>
            <pc:sldMk cId="3278132750" sldId="507"/>
            <ac:picMk id="6" creationId="{43EC0FB2-F28E-254B-BD8A-BC5263DD8A1D}"/>
          </ac:picMkLst>
        </pc:picChg>
        <pc:picChg chg="add mod">
          <ac:chgData name="Paulo Manuel De oliveira de jesus" userId="4cee2a29-4127-4128-858f-0e0bb861854c" providerId="ADAL" clId="{A7396B11-0C90-B348-8964-E0F85FC7A0DA}" dt="2020-08-14T04:15:21.880" v="5119" actId="14100"/>
          <ac:picMkLst>
            <pc:docMk/>
            <pc:sldMk cId="3278132750" sldId="507"/>
            <ac:picMk id="8" creationId="{34BD79A9-3AF1-5544-B206-2A4D590C8885}"/>
          </ac:picMkLst>
        </pc:picChg>
      </pc:sldChg>
      <pc:sldChg chg="delSp modSp add mod">
        <pc:chgData name="Paulo Manuel De oliveira de jesus" userId="4cee2a29-4127-4128-858f-0e0bb861854c" providerId="ADAL" clId="{A7396B11-0C90-B348-8964-E0F85FC7A0DA}" dt="2020-08-14T05:30:04.160" v="7170" actId="20577"/>
        <pc:sldMkLst>
          <pc:docMk/>
          <pc:sldMk cId="1384849592" sldId="508"/>
        </pc:sldMkLst>
        <pc:spChg chg="mod">
          <ac:chgData name="Paulo Manuel De oliveira de jesus" userId="4cee2a29-4127-4128-858f-0e0bb861854c" providerId="ADAL" clId="{A7396B11-0C90-B348-8964-E0F85FC7A0DA}" dt="2020-08-14T04:23:46.099" v="5421" actId="20577"/>
          <ac:spMkLst>
            <pc:docMk/>
            <pc:sldMk cId="1384849592" sldId="508"/>
            <ac:spMk id="5" creationId="{09583EB1-AF52-7F44-81AA-8C8A0D637070}"/>
          </ac:spMkLst>
        </pc:spChg>
        <pc:spChg chg="del">
          <ac:chgData name="Paulo Manuel De oliveira de jesus" userId="4cee2a29-4127-4128-858f-0e0bb861854c" providerId="ADAL" clId="{A7396B11-0C90-B348-8964-E0F85FC7A0DA}" dt="2020-08-14T04:19:24.936" v="5339" actId="478"/>
          <ac:spMkLst>
            <pc:docMk/>
            <pc:sldMk cId="1384849592" sldId="508"/>
            <ac:spMk id="11" creationId="{AB7F5A4B-A336-B549-9E76-73D6697A161A}"/>
          </ac:spMkLst>
        </pc:spChg>
        <pc:spChg chg="mod">
          <ac:chgData name="Paulo Manuel De oliveira de jesus" userId="4cee2a29-4127-4128-858f-0e0bb861854c" providerId="ADAL" clId="{A7396B11-0C90-B348-8964-E0F85FC7A0DA}" dt="2020-08-14T05:30:04.160" v="7170" actId="20577"/>
          <ac:spMkLst>
            <pc:docMk/>
            <pc:sldMk cId="1384849592" sldId="508"/>
            <ac:spMk id="12" creationId="{E13AE72B-6C57-CD4D-941A-357AD3BFA391}"/>
          </ac:spMkLst>
        </pc:spChg>
        <pc:spChg chg="del">
          <ac:chgData name="Paulo Manuel De oliveira de jesus" userId="4cee2a29-4127-4128-858f-0e0bb861854c" providerId="ADAL" clId="{A7396B11-0C90-B348-8964-E0F85FC7A0DA}" dt="2020-08-14T04:19:24.936" v="5339" actId="478"/>
          <ac:spMkLst>
            <pc:docMk/>
            <pc:sldMk cId="1384849592" sldId="508"/>
            <ac:spMk id="13" creationId="{FBBF36B1-795C-7A45-A5B5-2E22C758B9A7}"/>
          </ac:spMkLst>
        </pc:spChg>
        <pc:spChg chg="del">
          <ac:chgData name="Paulo Manuel De oliveira de jesus" userId="4cee2a29-4127-4128-858f-0e0bb861854c" providerId="ADAL" clId="{A7396B11-0C90-B348-8964-E0F85FC7A0DA}" dt="2020-08-14T04:19:24.936" v="5339" actId="478"/>
          <ac:spMkLst>
            <pc:docMk/>
            <pc:sldMk cId="1384849592" sldId="508"/>
            <ac:spMk id="14" creationId="{80A2102C-96C1-A548-B425-E7BBD8A3F65D}"/>
          </ac:spMkLst>
        </pc:spChg>
        <pc:spChg chg="del">
          <ac:chgData name="Paulo Manuel De oliveira de jesus" userId="4cee2a29-4127-4128-858f-0e0bb861854c" providerId="ADAL" clId="{A7396B11-0C90-B348-8964-E0F85FC7A0DA}" dt="2020-08-14T04:19:32.413" v="5341" actId="478"/>
          <ac:spMkLst>
            <pc:docMk/>
            <pc:sldMk cId="1384849592" sldId="508"/>
            <ac:spMk id="15" creationId="{4E973CB8-B1CE-5C46-83B1-CDE2A7089A5B}"/>
          </ac:spMkLst>
        </pc:spChg>
        <pc:picChg chg="del">
          <ac:chgData name="Paulo Manuel De oliveira de jesus" userId="4cee2a29-4127-4128-858f-0e0bb861854c" providerId="ADAL" clId="{A7396B11-0C90-B348-8964-E0F85FC7A0DA}" dt="2020-08-14T04:19:28.022" v="5340" actId="478"/>
          <ac:picMkLst>
            <pc:docMk/>
            <pc:sldMk cId="1384849592" sldId="508"/>
            <ac:picMk id="6" creationId="{43EC0FB2-F28E-254B-BD8A-BC5263DD8A1D}"/>
          </ac:picMkLst>
        </pc:picChg>
        <pc:picChg chg="del">
          <ac:chgData name="Paulo Manuel De oliveira de jesus" userId="4cee2a29-4127-4128-858f-0e0bb861854c" providerId="ADAL" clId="{A7396B11-0C90-B348-8964-E0F85FC7A0DA}" dt="2020-08-14T04:19:24.936" v="5339" actId="478"/>
          <ac:picMkLst>
            <pc:docMk/>
            <pc:sldMk cId="1384849592" sldId="508"/>
            <ac:picMk id="8" creationId="{34BD79A9-3AF1-5544-B206-2A4D590C8885}"/>
          </ac:picMkLst>
        </pc:picChg>
      </pc:sldChg>
      <pc:sldChg chg="modSp add mod">
        <pc:chgData name="Paulo Manuel De oliveira de jesus" userId="4cee2a29-4127-4128-858f-0e0bb861854c" providerId="ADAL" clId="{A7396B11-0C90-B348-8964-E0F85FC7A0DA}" dt="2020-08-14T05:29:32.026" v="7169" actId="1035"/>
        <pc:sldMkLst>
          <pc:docMk/>
          <pc:sldMk cId="3045412565" sldId="509"/>
        </pc:sldMkLst>
        <pc:spChg chg="mod">
          <ac:chgData name="Paulo Manuel De oliveira de jesus" userId="4cee2a29-4127-4128-858f-0e0bb861854c" providerId="ADAL" clId="{A7396B11-0C90-B348-8964-E0F85FC7A0DA}" dt="2020-08-14T04:23:54.258" v="5429" actId="20577"/>
          <ac:spMkLst>
            <pc:docMk/>
            <pc:sldMk cId="3045412565" sldId="509"/>
            <ac:spMk id="5" creationId="{09583EB1-AF52-7F44-81AA-8C8A0D637070}"/>
          </ac:spMkLst>
        </pc:spChg>
        <pc:spChg chg="mod">
          <ac:chgData name="Paulo Manuel De oliveira de jesus" userId="4cee2a29-4127-4128-858f-0e0bb861854c" providerId="ADAL" clId="{A7396B11-0C90-B348-8964-E0F85FC7A0DA}" dt="2020-08-14T05:29:32.026" v="7169" actId="1035"/>
          <ac:spMkLst>
            <pc:docMk/>
            <pc:sldMk cId="3045412565" sldId="509"/>
            <ac:spMk id="12" creationId="{E13AE72B-6C57-CD4D-941A-357AD3BFA391}"/>
          </ac:spMkLst>
        </pc:spChg>
      </pc:sldChg>
      <pc:sldMasterChg chg="modSldLayout">
        <pc:chgData name="Paulo Manuel De oliveira de jesus" userId="4cee2a29-4127-4128-858f-0e0bb861854c" providerId="ADAL" clId="{A7396B11-0C90-B348-8964-E0F85FC7A0DA}" dt="2020-08-14T00:42:33.551" v="51" actId="14100"/>
        <pc:sldMasterMkLst>
          <pc:docMk/>
          <pc:sldMasterMk cId="0" sldId="2147483660"/>
        </pc:sldMasterMkLst>
        <pc:sldLayoutChg chg="modSp mod">
          <pc:chgData name="Paulo Manuel De oliveira de jesus" userId="4cee2a29-4127-4128-858f-0e0bb861854c" providerId="ADAL" clId="{A7396B11-0C90-B348-8964-E0F85FC7A0DA}" dt="2020-08-14T00:42:33.551" v="51" actId="14100"/>
          <pc:sldLayoutMkLst>
            <pc:docMk/>
            <pc:sldMasterMk cId="0" sldId="2147483660"/>
            <pc:sldLayoutMk cId="2009959732" sldId="2147483661"/>
          </pc:sldLayoutMkLst>
          <pc:picChg chg="mod">
            <ac:chgData name="Paulo Manuel De oliveira de jesus" userId="4cee2a29-4127-4128-858f-0e0bb861854c" providerId="ADAL" clId="{A7396B11-0C90-B348-8964-E0F85FC7A0DA}" dt="2020-08-14T00:42:33.551" v="51" actId="14100"/>
            <ac:picMkLst>
              <pc:docMk/>
              <pc:sldMasterMk cId="0" sldId="2147483660"/>
              <pc:sldLayoutMk cId="2009959732" sldId="2147483661"/>
              <ac:picMk id="2" creationId="{00000000-0000-0000-0000-000000000000}"/>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4T04:30:52.97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71,'87'-5,"0"0,0 0,0 1,0-1,0 0,-1 0,5 0,2-1,-1 1,-5 0,-10 1,-14 1,3 3,-14 0,20 0,23 0,-65 0,7 0,-16 0,16 0,-16 0,16 0,-16 0,16 0,-17 0,18 0,-18 0,8 0,-14 0,-1 0,14 0,-14 0,14 0,-14 0,-3 0,15 0,-13 0,9 0,6 0,-10 0,15 0,-14 0,10 0,-8 0,4 0,-7 0,-3 0,14 0,-12 0,11 0,-13 0,0 0,11 0,-13 0,9 0,6 0,-13 0,12 0,-13 0,1 0,14 0,-12 0,7 0,0 0,-7-4,8 3,-7-3,-7 4,15 0,-9 0,10 0,-8 0,-4 0,17 0,-17 0,12 0,-3 0,-11 0,11 0,-10 0,1 0,8 0,-7 0,2 0,1 0,-7 0,10 0,-7 0,0 0,11 0,-13 0,9 0,-8 0,1 0,4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4F1088-3B51-48B8-93C3-CF000509F13E}" type="datetimeFigureOut">
              <a:rPr lang="el-GR" smtClean="0"/>
              <a:pPr/>
              <a:t>14/8/20</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D4E3D6-432E-472B-ACAE-651D78BD0310}" type="slidenum">
              <a:rPr lang="el-GR" smtClean="0"/>
              <a:pPr/>
              <a:t>‹#›</a:t>
            </a:fld>
            <a:endParaRPr lang="el-GR"/>
          </a:p>
        </p:txBody>
      </p:sp>
    </p:spTree>
    <p:extLst>
      <p:ext uri="{BB962C8B-B14F-4D97-AF65-F5344CB8AC3E}">
        <p14:creationId xmlns:p14="http://schemas.microsoft.com/office/powerpoint/2010/main" val="3498753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4E3D6-432E-472B-ACAE-651D78BD0310}" type="slidenum">
              <a:rPr lang="el-GR" smtClean="0"/>
              <a:pPr/>
              <a:t>4</a:t>
            </a:fld>
            <a:endParaRPr lang="el-GR"/>
          </a:p>
        </p:txBody>
      </p:sp>
    </p:spTree>
    <p:extLst>
      <p:ext uri="{BB962C8B-B14F-4D97-AF65-F5344CB8AC3E}">
        <p14:creationId xmlns:p14="http://schemas.microsoft.com/office/powerpoint/2010/main" val="1567760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4E3D6-432E-472B-ACAE-651D78BD0310}" type="slidenum">
              <a:rPr lang="el-GR" smtClean="0"/>
              <a:pPr/>
              <a:t>5</a:t>
            </a:fld>
            <a:endParaRPr lang="el-GR"/>
          </a:p>
        </p:txBody>
      </p:sp>
    </p:spTree>
    <p:extLst>
      <p:ext uri="{BB962C8B-B14F-4D97-AF65-F5344CB8AC3E}">
        <p14:creationId xmlns:p14="http://schemas.microsoft.com/office/powerpoint/2010/main" val="1332793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4E3D6-432E-472B-ACAE-651D78BD0310}" type="slidenum">
              <a:rPr lang="el-GR" smtClean="0"/>
              <a:pPr/>
              <a:t>6</a:t>
            </a:fld>
            <a:endParaRPr lang="el-GR"/>
          </a:p>
        </p:txBody>
      </p:sp>
    </p:spTree>
    <p:extLst>
      <p:ext uri="{BB962C8B-B14F-4D97-AF65-F5344CB8AC3E}">
        <p14:creationId xmlns:p14="http://schemas.microsoft.com/office/powerpoint/2010/main" val="387508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4E3D6-432E-472B-ACAE-651D78BD0310}" type="slidenum">
              <a:rPr lang="el-GR" smtClean="0"/>
              <a:pPr/>
              <a:t>7</a:t>
            </a:fld>
            <a:endParaRPr lang="el-GR"/>
          </a:p>
        </p:txBody>
      </p:sp>
    </p:spTree>
    <p:extLst>
      <p:ext uri="{BB962C8B-B14F-4D97-AF65-F5344CB8AC3E}">
        <p14:creationId xmlns:p14="http://schemas.microsoft.com/office/powerpoint/2010/main" val="225150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4E3D6-432E-472B-ACAE-651D78BD0310}" type="slidenum">
              <a:rPr lang="el-GR" smtClean="0"/>
              <a:pPr/>
              <a:t>8</a:t>
            </a:fld>
            <a:endParaRPr lang="el-GR"/>
          </a:p>
        </p:txBody>
      </p:sp>
    </p:spTree>
    <p:extLst>
      <p:ext uri="{BB962C8B-B14F-4D97-AF65-F5344CB8AC3E}">
        <p14:creationId xmlns:p14="http://schemas.microsoft.com/office/powerpoint/2010/main" val="1192669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Universal">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5" descr="shutterstock_76938916.jpg"/>
          <p:cNvPicPr>
            <a:picLocks noChangeAspect="1"/>
          </p:cNvPicPr>
          <p:nvPr/>
        </p:nvPicPr>
        <p:blipFill>
          <a:blip r:embed="rId3" cstate="print">
            <a:extLst>
              <a:ext uri="{28A0092B-C50C-407E-A947-70E740481C1C}">
                <a14:useLocalDpi xmlns:a14="http://schemas.microsoft.com/office/drawing/2010/main" val="0"/>
              </a:ext>
            </a:extLst>
          </a:blip>
          <a:srcRect l="38359" t="18909" r="17081"/>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shutterstock_10708528.jpg"/>
          <p:cNvPicPr>
            <a:picLocks noChangeAspect="1"/>
          </p:cNvPicPr>
          <p:nvPr/>
        </p:nvPicPr>
        <p:blipFill>
          <a:blip r:embed="rId4" cstate="print">
            <a:extLst>
              <a:ext uri="{28A0092B-C50C-407E-A947-70E740481C1C}">
                <a14:useLocalDpi xmlns:a14="http://schemas.microsoft.com/office/drawing/2010/main" val="0"/>
              </a:ext>
            </a:extLst>
          </a:blip>
          <a:srcRect l="23894" r="23894"/>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2" descr="shutterstock_12020635.jpg"/>
          <p:cNvPicPr>
            <a:picLocks noChangeAspect="1"/>
          </p:cNvPicPr>
          <p:nvPr/>
        </p:nvPicPr>
        <p:blipFill>
          <a:blip r:embed="rId5" cstate="print">
            <a:extLst>
              <a:ext uri="{28A0092B-C50C-407E-A947-70E740481C1C}">
                <a14:useLocalDpi xmlns:a14="http://schemas.microsoft.com/office/drawing/2010/main" val="0"/>
              </a:ext>
            </a:extLst>
          </a:blip>
          <a:srcRect l="28607" t="7475" r="33949" b="23048"/>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8" descr="shutterstock_58382266.jpg"/>
          <p:cNvPicPr>
            <a:picLocks noChangeAspect="1"/>
          </p:cNvPicPr>
          <p:nvPr/>
        </p:nvPicPr>
        <p:blipFill>
          <a:blip r:embed="rId6" cstate="print">
            <a:extLst>
              <a:ext uri="{28A0092B-C50C-407E-A947-70E740481C1C}">
                <a14:useLocalDpi xmlns:a14="http://schemas.microsoft.com/office/drawing/2010/main" val="0"/>
              </a:ext>
            </a:extLst>
          </a:blip>
          <a:srcRect l="21448" r="21448"/>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4"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5" name="Slide Number Placeholder 2"/>
          <p:cNvSpPr>
            <a:spLocks noGrp="1"/>
          </p:cNvSpPr>
          <p:nvPr>
            <p:ph type="sldNum" sz="quarter" idx="15"/>
          </p:nvPr>
        </p:nvSpPr>
        <p:spPr>
          <a:xfrm>
            <a:off x="8893745" y="6492875"/>
            <a:ext cx="358775" cy="365125"/>
          </a:xfrm>
        </p:spPr>
        <p:txBody>
          <a:bodyPr/>
          <a:lstStyle>
            <a:lvl1pPr>
              <a:defRPr/>
            </a:lvl1pPr>
          </a:lstStyle>
          <a:p>
            <a:fld id="{D1AD9FF3-DD74-4057-B20F-AB1FEC496B7A}" type="slidenum">
              <a:rPr lang="el-GR" smtClean="0"/>
              <a:pPr/>
              <a:t>‹#›</a:t>
            </a:fld>
            <a:endParaRPr lang="el-GR"/>
          </a:p>
        </p:txBody>
      </p:sp>
      <p:pic>
        <p:nvPicPr>
          <p:cNvPr id="2" name="Picture 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92" y="5950706"/>
            <a:ext cx="1375226" cy="916817"/>
          </a:xfrm>
          <a:prstGeom prst="rect">
            <a:avLst/>
          </a:prstGeom>
        </p:spPr>
      </p:pic>
    </p:spTree>
    <p:extLst>
      <p:ext uri="{BB962C8B-B14F-4D97-AF65-F5344CB8AC3E}">
        <p14:creationId xmlns:p14="http://schemas.microsoft.com/office/powerpoint/2010/main" val="2009959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Content ">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74826"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4"/>
          </p:nvPr>
        </p:nvSpPr>
        <p:spPr>
          <a:xfrm>
            <a:off x="4738863"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6"/>
          <p:cNvSpPr>
            <a:spLocks noGrp="1"/>
          </p:cNvSpPr>
          <p:nvPr>
            <p:ph type="title"/>
          </p:nvPr>
        </p:nvSpPr>
        <p:spPr>
          <a:xfrm>
            <a:off x="365760" y="135133"/>
            <a:ext cx="8325805" cy="1076030"/>
          </a:xfrm>
        </p:spPr>
        <p:txBody>
          <a:bodyPr/>
          <a:lstStyle/>
          <a:p>
            <a:r>
              <a:rPr lang="en-US"/>
              <a:t>Click to edit Master title style</a:t>
            </a:r>
          </a:p>
        </p:txBody>
      </p:sp>
      <p:sp>
        <p:nvSpPr>
          <p:cNvPr id="6" name="Slide Number Placeholder 1"/>
          <p:cNvSpPr>
            <a:spLocks noGrp="1"/>
          </p:cNvSpPr>
          <p:nvPr>
            <p:ph type="sldNum" sz="quarter" idx="25"/>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2048997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66889" y="1645920"/>
            <a:ext cx="4035247"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4703762" y="1645920"/>
            <a:ext cx="4045126"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357187" y="2659063"/>
            <a:ext cx="404495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4703762" y="2659063"/>
            <a:ext cx="404495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6"/>
          <p:cNvSpPr>
            <a:spLocks noGrp="1"/>
          </p:cNvSpPr>
          <p:nvPr>
            <p:ph type="title"/>
          </p:nvPr>
        </p:nvSpPr>
        <p:spPr>
          <a:xfrm>
            <a:off x="365760" y="135133"/>
            <a:ext cx="8325805" cy="1076030"/>
          </a:xfrm>
        </p:spPr>
        <p:txBody>
          <a:bodyPr/>
          <a:lstStyle/>
          <a:p>
            <a:r>
              <a:rPr lang="en-US"/>
              <a:t>Click to edit Master title style</a:t>
            </a:r>
          </a:p>
        </p:txBody>
      </p:sp>
      <p:sp>
        <p:nvSpPr>
          <p:cNvPr id="7" name="Slide Number Placeholder 1"/>
          <p:cNvSpPr>
            <a:spLocks noGrp="1"/>
          </p:cNvSpPr>
          <p:nvPr>
            <p:ph type="sldNum" sz="quarter" idx="26"/>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4120069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1 Content">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4678538"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6"/>
          <p:cNvSpPr>
            <a:spLocks noGrp="1"/>
          </p:cNvSpPr>
          <p:nvPr>
            <p:ph type="title"/>
          </p:nvPr>
        </p:nvSpPr>
        <p:spPr>
          <a:xfrm>
            <a:off x="365760" y="135133"/>
            <a:ext cx="8325805" cy="1076030"/>
          </a:xfrm>
        </p:spPr>
        <p:txBody>
          <a:bodyPr/>
          <a:lstStyle/>
          <a:p>
            <a:r>
              <a:rPr lang="en-US"/>
              <a:t>Click to edit Master title style</a:t>
            </a:r>
          </a:p>
        </p:txBody>
      </p:sp>
      <p:sp>
        <p:nvSpPr>
          <p:cNvPr id="11" name="Picture Placeholder 10"/>
          <p:cNvSpPr>
            <a:spLocks noGrp="1"/>
          </p:cNvSpPr>
          <p:nvPr>
            <p:ph type="pic" sz="quarter" idx="22"/>
          </p:nvPr>
        </p:nvSpPr>
        <p:spPr>
          <a:xfrm>
            <a:off x="365125" y="1644650"/>
            <a:ext cx="3997325" cy="43672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Click icon to add picture</a:t>
            </a:r>
            <a:endParaRPr lang="en-US" noProof="0" dirty="0"/>
          </a:p>
        </p:txBody>
      </p:sp>
      <p:sp>
        <p:nvSpPr>
          <p:cNvPr id="6" name="Slide Number Placeholder 1"/>
          <p:cNvSpPr>
            <a:spLocks noGrp="1"/>
          </p:cNvSpPr>
          <p:nvPr>
            <p:ph type="sldNum" sz="quarter" idx="23"/>
          </p:nvPr>
        </p:nvSpPr>
        <p:spPr>
          <a:xfrm>
            <a:off x="8893745" y="6520259"/>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968227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2 Content">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90702"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65760" y="135133"/>
            <a:ext cx="8325805" cy="1076030"/>
          </a:xfrm>
        </p:spPr>
        <p:txBody>
          <a:bodyPr/>
          <a:lstStyle/>
          <a:p>
            <a:r>
              <a:rPr lang="en-US"/>
              <a:t>Click to edit Master title style</a:t>
            </a:r>
          </a:p>
        </p:txBody>
      </p:sp>
      <p:sp>
        <p:nvSpPr>
          <p:cNvPr id="12" name="Picture Placeholder 5"/>
          <p:cNvSpPr>
            <a:spLocks noGrp="1"/>
          </p:cNvSpPr>
          <p:nvPr>
            <p:ph type="pic" sz="quarter" idx="24"/>
          </p:nvPr>
        </p:nvSpPr>
        <p:spPr>
          <a:xfrm>
            <a:off x="4752975" y="1644650"/>
            <a:ext cx="3987800"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Click icon to add picture</a:t>
            </a:r>
            <a:endParaRPr lang="en-US" noProof="0" dirty="0"/>
          </a:p>
        </p:txBody>
      </p:sp>
      <p:sp>
        <p:nvSpPr>
          <p:cNvPr id="13" name="Picture Placeholder 7"/>
          <p:cNvSpPr>
            <a:spLocks noGrp="1"/>
          </p:cNvSpPr>
          <p:nvPr>
            <p:ph type="pic" sz="quarter" idx="25"/>
          </p:nvPr>
        </p:nvSpPr>
        <p:spPr>
          <a:xfrm>
            <a:off x="4752975" y="4006850"/>
            <a:ext cx="3987800" cy="201136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Click icon to add picture</a:t>
            </a:r>
            <a:endParaRPr lang="en-US" noProof="0" dirty="0"/>
          </a:p>
        </p:txBody>
      </p:sp>
      <p:sp>
        <p:nvSpPr>
          <p:cNvPr id="6" name="Slide Number Placeholder 1"/>
          <p:cNvSpPr>
            <a:spLocks noGrp="1"/>
          </p:cNvSpPr>
          <p:nvPr>
            <p:ph type="sldNum" sz="quarter" idx="26"/>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928009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13" name="Content Placeholder 3"/>
          <p:cNvSpPr>
            <a:spLocks noGrp="1"/>
          </p:cNvSpPr>
          <p:nvPr>
            <p:ph sz="half" idx="16"/>
          </p:nvPr>
        </p:nvSpPr>
        <p:spPr>
          <a:xfrm>
            <a:off x="370987" y="1645920"/>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0"/>
          </p:nvPr>
        </p:nvSpPr>
        <p:spPr>
          <a:xfrm>
            <a:off x="4760289" y="1645920"/>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21"/>
          </p:nvPr>
        </p:nvSpPr>
        <p:spPr>
          <a:xfrm>
            <a:off x="348289" y="3920063"/>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half" idx="22"/>
          </p:nvPr>
        </p:nvSpPr>
        <p:spPr>
          <a:xfrm>
            <a:off x="4737591" y="3920063"/>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p:cNvSpPr>
            <a:spLocks noGrp="1"/>
          </p:cNvSpPr>
          <p:nvPr>
            <p:ph type="title"/>
          </p:nvPr>
        </p:nvSpPr>
        <p:spPr>
          <a:xfrm>
            <a:off x="365760" y="135133"/>
            <a:ext cx="8325805" cy="1076030"/>
          </a:xfrm>
        </p:spPr>
        <p:txBody>
          <a:bodyPr/>
          <a:lstStyle/>
          <a:p>
            <a:r>
              <a:rPr lang="en-US"/>
              <a:t>Click to edit Master title style</a:t>
            </a:r>
          </a:p>
        </p:txBody>
      </p:sp>
      <p:sp>
        <p:nvSpPr>
          <p:cNvPr id="7" name="Slide Number Placeholder 1"/>
          <p:cNvSpPr>
            <a:spLocks noGrp="1"/>
          </p:cNvSpPr>
          <p:nvPr>
            <p:ph type="sldNum" sz="quarter" idx="23"/>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22969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ubtitle 6"/>
          <p:cNvSpPr>
            <a:spLocks noGrp="1"/>
          </p:cNvSpPr>
          <p:nvPr>
            <p:ph type="body" sz="half" idx="2"/>
          </p:nvPr>
        </p:nvSpPr>
        <p:spPr>
          <a:xfrm>
            <a:off x="1473197" y="5397500"/>
            <a:ext cx="5689601" cy="609599"/>
          </a:xfrm>
        </p:spPr>
        <p:txBody>
          <a:bodyPr>
            <a:normAutofit/>
          </a:bodyPr>
          <a:lstStyle>
            <a:lvl1pPr>
              <a:defRPr sz="1800"/>
            </a:lvl1pPr>
          </a:lstStyle>
          <a:p>
            <a:pPr lvl="0"/>
            <a:r>
              <a:rPr lang="en-US"/>
              <a:t>Click to edit Master text styles</a:t>
            </a:r>
          </a:p>
        </p:txBody>
      </p:sp>
      <p:sp>
        <p:nvSpPr>
          <p:cNvPr id="9" name="Picture Placeholder 6"/>
          <p:cNvSpPr>
            <a:spLocks noGrp="1"/>
          </p:cNvSpPr>
          <p:nvPr>
            <p:ph type="pic" sz="quarter" idx="12"/>
          </p:nvPr>
        </p:nvSpPr>
        <p:spPr>
          <a:xfrm>
            <a:off x="1473200" y="1670050"/>
            <a:ext cx="5689600" cy="358775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1800"/>
            </a:lvl1pPr>
          </a:lstStyle>
          <a:p>
            <a:pPr lvl="0"/>
            <a:r>
              <a:rPr lang="en-US" noProof="0"/>
              <a:t>Click icon to add picture</a:t>
            </a:r>
            <a:endParaRPr lang="en-US" noProof="0" dirty="0"/>
          </a:p>
        </p:txBody>
      </p:sp>
      <p:sp>
        <p:nvSpPr>
          <p:cNvPr id="5" name="Slide Number Placeholder 1"/>
          <p:cNvSpPr>
            <a:spLocks noGrp="1"/>
          </p:cNvSpPr>
          <p:nvPr>
            <p:ph type="sldNum" sz="quarter" idx="13"/>
          </p:nvPr>
        </p:nvSpPr>
        <p:spPr>
          <a:xfrm>
            <a:off x="8893745" y="6489059"/>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333558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lide Number Placeholder 2"/>
          <p:cNvSpPr>
            <a:spLocks noGrp="1"/>
          </p:cNvSpPr>
          <p:nvPr>
            <p:ph type="sldNum" sz="quarter" idx="10"/>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40237956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1"/>
          </p:nvPr>
        </p:nvSpPr>
        <p:spPr>
          <a:ln/>
        </p:spPr>
        <p:txBody>
          <a:bodyPr/>
          <a:lstStyle>
            <a:lvl1pPr>
              <a:defRPr/>
            </a:lvl1pPr>
          </a:lstStyle>
          <a:p>
            <a:pPr>
              <a:defRPr/>
            </a:pPr>
            <a:fld id="{12A95808-E411-4889-BF13-8272B677795E}" type="slidenum">
              <a:rPr lang="en-US"/>
              <a:pPr>
                <a:defRPr/>
              </a:pPr>
              <a:t>‹#›</a:t>
            </a:fld>
            <a:endParaRPr lang="en-US"/>
          </a:p>
        </p:txBody>
      </p:sp>
      <p:pic>
        <p:nvPicPr>
          <p:cNvPr id="717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688013"/>
            <a:ext cx="17621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0504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4"/>
          </p:nvPr>
        </p:nvSpPr>
        <p:spPr>
          <a:xfrm>
            <a:off x="365760" y="1645920"/>
            <a:ext cx="8326438" cy="4375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
          <p:cNvSpPr>
            <a:spLocks noGrp="1"/>
          </p:cNvSpPr>
          <p:nvPr>
            <p:ph type="sldNum" sz="quarter" idx="15"/>
          </p:nvPr>
        </p:nvSpPr>
        <p:spPr>
          <a:xfrm>
            <a:off x="8893745" y="6492875"/>
            <a:ext cx="358775" cy="365125"/>
          </a:xfrm>
        </p:spPr>
        <p:txBody>
          <a:bodyPr/>
          <a:lstStyle>
            <a:lvl1pPr>
              <a:defRPr/>
            </a:lvl1pPr>
          </a:lstStyle>
          <a:p>
            <a:fld id="{D1AD9FF3-DD74-4057-B20F-AB1FEC496B7A}" type="slidenum">
              <a:rPr lang="el-GR" smtClean="0"/>
              <a:pPr/>
              <a:t>‹#›</a:t>
            </a:fld>
            <a:endParaRPr lang="el-GR"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697361"/>
            <a:ext cx="1763688" cy="1175792"/>
          </a:xfrm>
          <a:prstGeom prst="rect">
            <a:avLst/>
          </a:prstGeom>
        </p:spPr>
      </p:pic>
    </p:spTree>
    <p:extLst>
      <p:ext uri="{BB962C8B-B14F-4D97-AF65-F5344CB8AC3E}">
        <p14:creationId xmlns:p14="http://schemas.microsoft.com/office/powerpoint/2010/main" val="170004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Technologist">
    <p:spTree>
      <p:nvGrpSpPr>
        <p:cNvPr id="1" name=""/>
        <p:cNvGrpSpPr/>
        <p:nvPr/>
      </p:nvGrpSpPr>
      <p:grpSpPr>
        <a:xfrm>
          <a:off x="0" y="0"/>
          <a:ext cx="0" cy="0"/>
          <a:chOff x="0" y="0"/>
          <a:chExt cx="0" cy="0"/>
        </a:xfrm>
      </p:grpSpPr>
      <p:sp>
        <p:nvSpPr>
          <p:cNvPr id="5" name="Rectangle 4"/>
          <p:cNvSpPr/>
          <p:nvPr/>
        </p:nvSpPr>
        <p:spPr>
          <a:xfrm>
            <a:off x="-1588"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18" descr="shutterstock_2958161.jpg"/>
          <p:cNvPicPr>
            <a:picLocks noChangeAspect="1"/>
          </p:cNvPicPr>
          <p:nvPr/>
        </p:nvPicPr>
        <p:blipFill>
          <a:blip r:embed="rId3" cstate="print">
            <a:extLst>
              <a:ext uri="{28A0092B-C50C-407E-A947-70E740481C1C}">
                <a14:useLocalDpi xmlns:a14="http://schemas.microsoft.com/office/drawing/2010/main" val="0"/>
              </a:ext>
            </a:extLst>
          </a:blip>
          <a:srcRect l="10754" t="15311" r="36530"/>
          <a:stretch>
            <a:fillRect/>
          </a:stretch>
        </p:blipFill>
        <p:spPr bwMode="auto">
          <a:xfrm>
            <a:off x="6870700" y="0"/>
            <a:ext cx="22733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32" descr="ISP2093881.JPG"/>
          <p:cNvPicPr>
            <a:picLocks noChangeAspect="1"/>
          </p:cNvPicPr>
          <p:nvPr/>
        </p:nvPicPr>
        <p:blipFill>
          <a:blip r:embed="rId4" cstate="print">
            <a:extLst>
              <a:ext uri="{28A0092B-C50C-407E-A947-70E740481C1C}">
                <a14:useLocalDpi xmlns:a14="http://schemas.microsoft.com/office/drawing/2010/main" val="0"/>
              </a:ext>
            </a:extLst>
          </a:blip>
          <a:srcRect l="12569" t="19907" b="7997"/>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35" descr="shutterstock_12412126.jpg"/>
          <p:cNvPicPr>
            <a:picLocks noChangeAspect="1"/>
          </p:cNvPicPr>
          <p:nvPr/>
        </p:nvPicPr>
        <p:blipFill>
          <a:blip r:embed="rId5" cstate="print">
            <a:extLst>
              <a:ext uri="{28A0092B-C50C-407E-A947-70E740481C1C}">
                <a14:useLocalDpi xmlns:a14="http://schemas.microsoft.com/office/drawing/2010/main" val="0"/>
              </a:ext>
            </a:extLst>
          </a:blip>
          <a:srcRect l="28596" r="16269"/>
          <a:stretch>
            <a:fillRect/>
          </a:stretch>
        </p:blipFill>
        <p:spPr bwMode="auto">
          <a:xfrm>
            <a:off x="2284413"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9" descr="shutterstock_43012507.jpg"/>
          <p:cNvPicPr>
            <a:picLocks noChangeAspect="1"/>
          </p:cNvPicPr>
          <p:nvPr/>
        </p:nvPicPr>
        <p:blipFill>
          <a:blip r:embed="rId6" cstate="print">
            <a:extLst>
              <a:ext uri="{28A0092B-C50C-407E-A947-70E740481C1C}">
                <a14:useLocalDpi xmlns:a14="http://schemas.microsoft.com/office/drawing/2010/main" val="0"/>
              </a:ext>
            </a:extLst>
          </a:blip>
          <a:srcRect l="41125" r="4950"/>
          <a:stretch>
            <a:fillRect/>
          </a:stretch>
        </p:blipFill>
        <p:spPr bwMode="auto">
          <a:xfrm>
            <a:off x="4573588"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4" name="Slide Number Placeholder 2"/>
          <p:cNvSpPr>
            <a:spLocks noGrp="1"/>
          </p:cNvSpPr>
          <p:nvPr>
            <p:ph type="sldNum" sz="quarter" idx="15"/>
          </p:nvPr>
        </p:nvSpPr>
        <p:spPr>
          <a:xfrm>
            <a:off x="8893745" y="6512053"/>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3089610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People and Tech">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8" descr="shutterstock_77990686.jpg"/>
          <p:cNvPicPr>
            <a:picLocks noChangeAspect="1"/>
          </p:cNvPicPr>
          <p:nvPr/>
        </p:nvPicPr>
        <p:blipFill>
          <a:blip r:embed="rId3" cstate="print">
            <a:extLst>
              <a:ext uri="{28A0092B-C50C-407E-A947-70E740481C1C}">
                <a14:useLocalDpi xmlns:a14="http://schemas.microsoft.com/office/drawing/2010/main" val="0"/>
              </a:ext>
            </a:extLst>
          </a:blip>
          <a:srcRect l="2861" t="11378" r="-2" b="8519"/>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iStock_000017402661Medium.jpg"/>
          <p:cNvPicPr>
            <a:picLocks noChangeAspect="1"/>
          </p:cNvPicPr>
          <p:nvPr/>
        </p:nvPicPr>
        <p:blipFill>
          <a:blip r:embed="rId4" cstate="print">
            <a:extLst>
              <a:ext uri="{28A0092B-C50C-407E-A947-70E740481C1C}">
                <a14:useLocalDpi xmlns:a14="http://schemas.microsoft.com/office/drawing/2010/main" val="0"/>
              </a:ext>
            </a:extLst>
          </a:blip>
          <a:srcRect l="46613" t="11118" r="6171" b="2959"/>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3" descr="shutterstock_32048539.jpg"/>
          <p:cNvPicPr>
            <a:picLocks noChangeAspect="1"/>
          </p:cNvPicPr>
          <p:nvPr/>
        </p:nvPicPr>
        <p:blipFill>
          <a:blip r:embed="rId5" cstate="print">
            <a:extLst>
              <a:ext uri="{28A0092B-C50C-407E-A947-70E740481C1C}">
                <a14:useLocalDpi xmlns:a14="http://schemas.microsoft.com/office/drawing/2010/main" val="0"/>
              </a:ext>
            </a:extLst>
          </a:blip>
          <a:srcRect l="43053" t="3491" r="2" b="4852"/>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15" descr="shutterstock_11304505.jpg"/>
          <p:cNvPicPr>
            <a:picLocks noChangeAspect="1"/>
          </p:cNvPicPr>
          <p:nvPr/>
        </p:nvPicPr>
        <p:blipFill>
          <a:blip r:embed="rId6" cstate="print">
            <a:extLst>
              <a:ext uri="{28A0092B-C50C-407E-A947-70E740481C1C}">
                <a14:useLocalDpi xmlns:a14="http://schemas.microsoft.com/office/drawing/2010/main" val="0"/>
              </a:ext>
            </a:extLst>
          </a:blip>
          <a:srcRect l="4686" r="41415"/>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4" name="Slide Number Placeholder 2"/>
          <p:cNvSpPr>
            <a:spLocks noGrp="1"/>
          </p:cNvSpPr>
          <p:nvPr>
            <p:ph type="sldNum" sz="quarter" idx="15"/>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490689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Aspiration">
    <p:spTree>
      <p:nvGrpSpPr>
        <p:cNvPr id="1" name=""/>
        <p:cNvGrpSpPr/>
        <p:nvPr/>
      </p:nvGrpSpPr>
      <p:grpSpPr>
        <a:xfrm>
          <a:off x="0" y="0"/>
          <a:ext cx="0" cy="0"/>
          <a:chOff x="0" y="0"/>
          <a:chExt cx="0" cy="0"/>
        </a:xfrm>
      </p:grpSpPr>
      <p:sp>
        <p:nvSpPr>
          <p:cNvPr id="5" name="Rectangle 4"/>
          <p:cNvSpPr/>
          <p:nvPr/>
        </p:nvSpPr>
        <p:spPr>
          <a:xfrm>
            <a:off x="0"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cover-rgb.jpg"/>
          <p:cNvPicPr>
            <a:picLocks noChangeAspect="1"/>
          </p:cNvPicPr>
          <p:nvPr/>
        </p:nvPicPr>
        <p:blipFill>
          <a:blip r:embed="rId3" cstate="print">
            <a:extLst>
              <a:ext uri="{28A0092B-C50C-407E-A947-70E740481C1C}">
                <a14:useLocalDpi xmlns:a14="http://schemas.microsoft.com/office/drawing/2010/main" val="0"/>
              </a:ext>
            </a:extLst>
          </a:blip>
          <a:srcRect t="43526" b="24687"/>
          <a:stretch>
            <a:fillRect/>
          </a:stretch>
        </p:blipFill>
        <p:spPr bwMode="auto">
          <a:xfrm>
            <a:off x="0" y="0"/>
            <a:ext cx="9144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2" name="Slide Number Placeholder 2"/>
          <p:cNvSpPr>
            <a:spLocks noGrp="1"/>
          </p:cNvSpPr>
          <p:nvPr>
            <p:ph type="sldNum" sz="quarter" idx="15"/>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3893624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Custom 4 Images">
    <p:spTree>
      <p:nvGrpSpPr>
        <p:cNvPr id="1" name=""/>
        <p:cNvGrpSpPr/>
        <p:nvPr/>
      </p:nvGrpSpPr>
      <p:grpSpPr>
        <a:xfrm>
          <a:off x="0" y="0"/>
          <a:ext cx="0" cy="0"/>
          <a:chOff x="0" y="0"/>
          <a:chExt cx="0" cy="0"/>
        </a:xfrm>
      </p:grpSpPr>
      <p:sp>
        <p:nvSpPr>
          <p:cNvPr id="14" name="Rectangle 13"/>
          <p:cNvSpPr/>
          <p:nvPr/>
        </p:nvSpPr>
        <p:spPr>
          <a:xfrm>
            <a:off x="-11113" y="0"/>
            <a:ext cx="9172576"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7416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2271889" cy="2809875"/>
          </a:xfrm>
          <a:prstGeom prst="rect">
            <a:avLst/>
          </a:prstGeom>
        </p:spPr>
        <p:txBody>
          <a:bodyPr rtlCol="0">
            <a:normAutofit/>
          </a:bodyPr>
          <a:lstStyle>
            <a:lvl1pPr marL="0" indent="0">
              <a:buFontTx/>
              <a:buNone/>
              <a:defRPr sz="1800"/>
            </a:lvl1pPr>
          </a:lstStyle>
          <a:p>
            <a:pPr lvl="0"/>
            <a:r>
              <a:rPr lang="en-US" noProof="0"/>
              <a:t>Click icon to add picture</a:t>
            </a:r>
            <a:endParaRPr lang="en-US" noProof="0" dirty="0"/>
          </a:p>
        </p:txBody>
      </p:sp>
      <p:sp>
        <p:nvSpPr>
          <p:cNvPr id="9" name="Picture Placeholder 15"/>
          <p:cNvSpPr>
            <a:spLocks noGrp="1"/>
          </p:cNvSpPr>
          <p:nvPr>
            <p:ph type="pic" sz="quarter" idx="14"/>
          </p:nvPr>
        </p:nvSpPr>
        <p:spPr>
          <a:xfrm>
            <a:off x="2285999" y="0"/>
            <a:ext cx="2271889" cy="2809875"/>
          </a:xfrm>
          <a:prstGeom prst="rect">
            <a:avLst/>
          </a:prstGeom>
        </p:spPr>
        <p:txBody>
          <a:bodyPr rtlCol="0">
            <a:normAutofit/>
          </a:bodyPr>
          <a:lstStyle>
            <a:lvl1pPr marL="0" indent="0">
              <a:buFontTx/>
              <a:buNone/>
              <a:defRPr sz="1800"/>
            </a:lvl1pPr>
          </a:lstStyle>
          <a:p>
            <a:pPr lvl="0"/>
            <a:r>
              <a:rPr lang="en-US" noProof="0"/>
              <a:t>Click icon to add picture</a:t>
            </a:r>
            <a:endParaRPr lang="en-US" noProof="0" dirty="0"/>
          </a:p>
        </p:txBody>
      </p:sp>
      <p:sp>
        <p:nvSpPr>
          <p:cNvPr id="10" name="Picture Placeholder 15"/>
          <p:cNvSpPr>
            <a:spLocks noGrp="1"/>
          </p:cNvSpPr>
          <p:nvPr>
            <p:ph type="pic" sz="quarter" idx="15"/>
          </p:nvPr>
        </p:nvSpPr>
        <p:spPr>
          <a:xfrm>
            <a:off x="4571999" y="0"/>
            <a:ext cx="2271889" cy="2809875"/>
          </a:xfrm>
          <a:prstGeom prst="rect">
            <a:avLst/>
          </a:prstGeom>
        </p:spPr>
        <p:txBody>
          <a:bodyPr rtlCol="0">
            <a:normAutofit/>
          </a:bodyPr>
          <a:lstStyle>
            <a:lvl1pPr marL="0" indent="0">
              <a:buFontTx/>
              <a:buNone/>
              <a:defRPr sz="1800"/>
            </a:lvl1pPr>
          </a:lstStyle>
          <a:p>
            <a:pPr lvl="0"/>
            <a:r>
              <a:rPr lang="en-US" noProof="0"/>
              <a:t>Click icon to add picture</a:t>
            </a:r>
            <a:endParaRPr lang="en-US" noProof="0" dirty="0"/>
          </a:p>
        </p:txBody>
      </p:sp>
      <p:sp>
        <p:nvSpPr>
          <p:cNvPr id="11" name="Picture Placeholder 15"/>
          <p:cNvSpPr>
            <a:spLocks noGrp="1"/>
          </p:cNvSpPr>
          <p:nvPr>
            <p:ph type="pic" sz="quarter" idx="16"/>
          </p:nvPr>
        </p:nvSpPr>
        <p:spPr>
          <a:xfrm>
            <a:off x="6857999" y="0"/>
            <a:ext cx="2315683" cy="2809875"/>
          </a:xfrm>
          <a:prstGeom prst="rect">
            <a:avLst/>
          </a:prstGeom>
        </p:spPr>
        <p:txBody>
          <a:bodyPr rtlCol="0">
            <a:normAutofit/>
          </a:bodyPr>
          <a:lstStyle>
            <a:lvl1pPr marL="0" indent="0">
              <a:buFontTx/>
              <a:buNone/>
              <a:defRPr sz="1800"/>
            </a:lvl1pPr>
          </a:lstStyle>
          <a:p>
            <a:pPr lvl="0"/>
            <a:r>
              <a:rPr lang="en-US" noProof="0"/>
              <a:t>Click icon to add picture</a:t>
            </a:r>
            <a:endParaRPr lang="en-US" noProof="0" dirty="0"/>
          </a:p>
        </p:txBody>
      </p:sp>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7"/>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8" name="Slide Number Placeholder 2"/>
          <p:cNvSpPr>
            <a:spLocks noGrp="1"/>
          </p:cNvSpPr>
          <p:nvPr>
            <p:ph type="sldNum" sz="quarter" idx="19"/>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1252458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Custom 1 Image">
    <p:spTree>
      <p:nvGrpSpPr>
        <p:cNvPr id="1" name=""/>
        <p:cNvGrpSpPr/>
        <p:nvPr/>
      </p:nvGrpSpPr>
      <p:grpSpPr>
        <a:xfrm>
          <a:off x="0" y="0"/>
          <a:ext cx="0" cy="0"/>
          <a:chOff x="0" y="0"/>
          <a:chExt cx="0" cy="0"/>
        </a:xfrm>
      </p:grpSpPr>
      <p:sp>
        <p:nvSpPr>
          <p:cNvPr id="6" name="Rectangle 5"/>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9144001" cy="2809875"/>
          </a:xfrm>
          <a:prstGeom prst="rect">
            <a:avLst/>
          </a:prstGeom>
        </p:spPr>
        <p:txBody>
          <a:bodyPr rtlCol="0">
            <a:normAutofit/>
          </a:bodyPr>
          <a:lstStyle>
            <a:lvl1pPr marL="0" indent="0">
              <a:buFontTx/>
              <a:buNone/>
              <a:defRPr sz="1800"/>
            </a:lvl1pPr>
          </a:lstStyle>
          <a:p>
            <a:pPr lvl="0"/>
            <a:r>
              <a:rPr lang="en-US" noProof="0"/>
              <a:t>Click icon to add picture</a:t>
            </a:r>
            <a:endParaRPr lang="en-US" noProof="0" dirty="0"/>
          </a:p>
        </p:txBody>
      </p:sp>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4"/>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3" name="Slide Number Placeholder 2"/>
          <p:cNvSpPr>
            <a:spLocks noGrp="1"/>
          </p:cNvSpPr>
          <p:nvPr>
            <p:ph type="sldNum" sz="quarter" idx="16"/>
          </p:nvPr>
        </p:nvSpPr>
        <p:spPr>
          <a:xfrm>
            <a:off x="8893745" y="6492875"/>
            <a:ext cx="358775" cy="365125"/>
          </a:xfrm>
        </p:spPr>
        <p:txBody>
          <a:bodyPr/>
          <a:lstStyle>
            <a:lvl1pPr>
              <a:defRPr/>
            </a:lvl1pPr>
          </a:lstStyle>
          <a:p>
            <a:fld id="{D1AD9FF3-DD74-4057-B20F-AB1FEC496B7A}" type="slidenum">
              <a:rPr lang="el-GR" smtClean="0"/>
              <a:pPr/>
              <a:t>‹#›</a:t>
            </a:fld>
            <a:endParaRPr lang="el-GR"/>
          </a:p>
        </p:txBody>
      </p:sp>
    </p:spTree>
    <p:extLst>
      <p:ext uri="{BB962C8B-B14F-4D97-AF65-F5344CB8AC3E}">
        <p14:creationId xmlns:p14="http://schemas.microsoft.com/office/powerpoint/2010/main" val="759079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2417899"/>
            <a:ext cx="8229600" cy="1143000"/>
          </a:xfrm>
          <a:prstGeom prst="rect">
            <a:avLst/>
          </a:prstGeom>
        </p:spPr>
        <p:txBody>
          <a:bodyPr/>
          <a:lstStyle>
            <a:lvl1pPr algn="l">
              <a:defRPr sz="4600" b="1">
                <a:solidFill>
                  <a:srgbClr val="FFFFFF"/>
                </a:solidFill>
                <a:latin typeface="Verdana"/>
                <a:cs typeface="Verdana"/>
              </a:defRPr>
            </a:lvl1pPr>
          </a:lstStyle>
          <a:p>
            <a:r>
              <a:rPr lang="en-US"/>
              <a:t>Click to edit Master title style</a:t>
            </a:r>
            <a:endParaRPr lang="en-US" dirty="0"/>
          </a:p>
        </p:txBody>
      </p:sp>
      <p:sp>
        <p:nvSpPr>
          <p:cNvPr id="4" name="Slide Number Placeholder 2"/>
          <p:cNvSpPr>
            <a:spLocks noGrp="1"/>
          </p:cNvSpPr>
          <p:nvPr>
            <p:ph type="sldNum" sz="quarter" idx="10"/>
          </p:nvPr>
        </p:nvSpPr>
        <p:spPr>
          <a:xfrm>
            <a:off x="8893745" y="6498813"/>
            <a:ext cx="358775" cy="365125"/>
          </a:xfrm>
        </p:spPr>
        <p:txBody>
          <a:bodyPr/>
          <a:lstStyle>
            <a:lvl1pPr>
              <a:defRPr/>
            </a:lvl1pPr>
          </a:lstStyle>
          <a:p>
            <a:fld id="{D1AD9FF3-DD74-4057-B20F-AB1FEC496B7A}" type="slidenum">
              <a:rPr lang="el-GR" smtClean="0"/>
              <a:pPr/>
              <a:t>‹#›</a:t>
            </a:fld>
            <a:endParaRPr lang="el-GR" dirty="0"/>
          </a:p>
        </p:txBody>
      </p:sp>
    </p:spTree>
    <p:extLst>
      <p:ext uri="{BB962C8B-B14F-4D97-AF65-F5344CB8AC3E}">
        <p14:creationId xmlns:p14="http://schemas.microsoft.com/office/powerpoint/2010/main" val="1716930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a:xfrm>
            <a:off x="8893745" y="6492875"/>
            <a:ext cx="358775" cy="365125"/>
          </a:xfrm>
        </p:spPr>
        <p:txBody>
          <a:bodyPr/>
          <a:lstStyle>
            <a:lvl1pPr>
              <a:defRPr/>
            </a:lvl1pPr>
          </a:lstStyle>
          <a:p>
            <a:fld id="{D1AD9FF3-DD74-4057-B20F-AB1FEC496B7A}" type="slidenum">
              <a:rPr lang="el-GR" smtClean="0"/>
              <a:pPr/>
              <a:t>‹#›</a:t>
            </a:fld>
            <a:endParaRPr lang="el-GR"/>
          </a:p>
        </p:txBody>
      </p:sp>
      <p:pic>
        <p:nvPicPr>
          <p:cNvPr id="819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688013"/>
            <a:ext cx="1762125" cy="116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291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cstate="print"/>
          <a:srcRect/>
          <a:stretch>
            <a:fillRect/>
          </a:stretch>
        </a:blipFill>
        <a:effectLst/>
      </p:bgPr>
    </p:bg>
    <p:spTree>
      <p:nvGrpSpPr>
        <p:cNvPr id="1" name=""/>
        <p:cNvGrpSpPr/>
        <p:nvPr/>
      </p:nvGrpSpPr>
      <p:grpSpPr>
        <a:xfrm>
          <a:off x="0" y="0"/>
          <a:ext cx="0" cy="0"/>
          <a:chOff x="0" y="0"/>
          <a:chExt cx="0" cy="0"/>
        </a:xfrm>
      </p:grpSpPr>
      <p:sp>
        <p:nvSpPr>
          <p:cNvPr id="1026" name="Title Placeholder 9"/>
          <p:cNvSpPr>
            <a:spLocks noGrp="1" noChangeAspect="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 name="Slide Number Placeholder 1"/>
          <p:cNvSpPr>
            <a:spLocks noGrp="1"/>
          </p:cNvSpPr>
          <p:nvPr>
            <p:ph type="sldNum" sz="quarter" idx="4"/>
          </p:nvPr>
        </p:nvSpPr>
        <p:spPr>
          <a:xfrm>
            <a:off x="8893745" y="6504134"/>
            <a:ext cx="358775" cy="365125"/>
          </a:xfrm>
          <a:prstGeom prst="rect">
            <a:avLst/>
          </a:prstGeom>
        </p:spPr>
        <p:txBody>
          <a:bodyPr vert="horz" lIns="0" tIns="45720" rIns="91440" bIns="45720" rtlCol="0" anchor="ctr"/>
          <a:lstStyle>
            <a:lvl1pPr algn="l" fontAlgn="auto">
              <a:spcBef>
                <a:spcPts val="0"/>
              </a:spcBef>
              <a:spcAft>
                <a:spcPts val="0"/>
              </a:spcAft>
              <a:defRPr sz="1050" smtClean="0">
                <a:solidFill>
                  <a:schemeClr val="tx1">
                    <a:tint val="75000"/>
                  </a:schemeClr>
                </a:solidFill>
                <a:latin typeface="+mn-lt"/>
                <a:ea typeface="+mn-ea"/>
                <a:cs typeface="+mn-cs"/>
              </a:defRPr>
            </a:lvl1pPr>
          </a:lstStyle>
          <a:p>
            <a:fld id="{D1AD9FF3-DD74-4057-B20F-AB1FEC496B7A}" type="slidenum">
              <a:rPr lang="el-GR" smtClean="0"/>
              <a:pPr/>
              <a:t>‹#›</a:t>
            </a:fld>
            <a:endParaRPr lang="el-GR"/>
          </a:p>
        </p:txBody>
      </p:sp>
      <p:pic>
        <p:nvPicPr>
          <p:cNvPr id="1029" name="Picture 6" descr="ieee_blue_R0G102B161-lg.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377113" y="6226175"/>
            <a:ext cx="13938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Rectangle 3"/>
          <p:cNvSpPr>
            <a:spLocks noChangeArrowheads="1"/>
          </p:cNvSpPr>
          <p:nvPr/>
        </p:nvSpPr>
        <p:spPr bwMode="auto">
          <a:xfrm rot="-5400000">
            <a:off x="9449594" y="5911057"/>
            <a:ext cx="17097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8 FEB 2013</a:t>
            </a:r>
          </a:p>
        </p:txBody>
      </p:sp>
      <p:sp>
        <p:nvSpPr>
          <p:cNvPr id="1031" name="Text Placeholder 11"/>
          <p:cNvSpPr>
            <a:spLocks noGrp="1"/>
          </p:cNvSpPr>
          <p:nvPr>
            <p:ph type="body" idx="1"/>
          </p:nvPr>
        </p:nvSpPr>
        <p:spPr bwMode="auto">
          <a:xfrm>
            <a:off x="365125" y="1646238"/>
            <a:ext cx="832643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9" r:id="rId17"/>
  </p:sldLayoutIdLst>
  <p:hf hdr="0" ftr="0" dt="0"/>
  <p:txStyles>
    <p:title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spcBef>
          <a:spcPts val="1800"/>
        </a:spcBef>
        <a:spcAft>
          <a:spcPct val="0"/>
        </a:spcAft>
        <a:buSzPct val="135000"/>
        <a:buBlip>
          <a:blip r:embed="rId21"/>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24.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26.em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Presenter’s name</a:t>
            </a:r>
            <a:br>
              <a:rPr lang="en-US" dirty="0"/>
            </a:br>
            <a:r>
              <a:rPr lang="en-US" sz="2400" dirty="0"/>
              <a:t>Title and Affiliation</a:t>
            </a:r>
          </a:p>
        </p:txBody>
      </p:sp>
      <p:sp>
        <p:nvSpPr>
          <p:cNvPr id="6" name="Content Placeholder 5"/>
          <p:cNvSpPr>
            <a:spLocks noGrp="1"/>
          </p:cNvSpPr>
          <p:nvPr>
            <p:ph idx="1"/>
          </p:nvPr>
        </p:nvSpPr>
        <p:spPr/>
        <p:txBody>
          <a:bodyPr/>
          <a:lstStyle/>
          <a:p>
            <a:pPr marL="0" indent="0">
              <a:buNone/>
            </a:pPr>
            <a:r>
              <a:rPr lang="en-US" dirty="0"/>
              <a:t>Presenter’s Bio</a:t>
            </a:r>
          </a:p>
        </p:txBody>
      </p:sp>
      <p:sp>
        <p:nvSpPr>
          <p:cNvPr id="4" name="Slide Number Placeholder 3"/>
          <p:cNvSpPr>
            <a:spLocks noGrp="1"/>
          </p:cNvSpPr>
          <p:nvPr>
            <p:ph type="sldNum" sz="quarter" idx="11"/>
          </p:nvPr>
        </p:nvSpPr>
        <p:spPr/>
        <p:txBody>
          <a:bodyPr/>
          <a:lstStyle/>
          <a:p>
            <a:fld id="{D1AD9FF3-DD74-4057-B20F-AB1FEC496B7A}" type="slidenum">
              <a:rPr lang="el-GR" smtClean="0"/>
              <a:pPr/>
              <a:t>1</a:t>
            </a:fld>
            <a:endParaRPr lang="el-GR"/>
          </a:p>
        </p:txBody>
      </p:sp>
    </p:spTree>
    <p:extLst>
      <p:ext uri="{BB962C8B-B14F-4D97-AF65-F5344CB8AC3E}">
        <p14:creationId xmlns:p14="http://schemas.microsoft.com/office/powerpoint/2010/main" val="3774943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235C83-9AEF-554C-9077-EBBFB494F7EC}"/>
              </a:ext>
            </a:extLst>
          </p:cNvPr>
          <p:cNvSpPr>
            <a:spLocks noGrp="1"/>
          </p:cNvSpPr>
          <p:nvPr>
            <p:ph type="sldNum" sz="quarter" idx="11"/>
          </p:nvPr>
        </p:nvSpPr>
        <p:spPr/>
        <p:txBody>
          <a:bodyPr/>
          <a:lstStyle/>
          <a:p>
            <a:pPr>
              <a:defRPr/>
            </a:pPr>
            <a:fld id="{12A95808-E411-4889-BF13-8272B677795E}" type="slidenum">
              <a:rPr lang="en-US" smtClean="0"/>
              <a:pPr>
                <a:defRPr/>
              </a:pPr>
              <a:t>10</a:t>
            </a:fld>
            <a:endParaRPr lang="en-US"/>
          </a:p>
        </p:txBody>
      </p:sp>
      <p:sp>
        <p:nvSpPr>
          <p:cNvPr id="6" name="Title 1">
            <a:extLst>
              <a:ext uri="{FF2B5EF4-FFF2-40B4-BE49-F238E27FC236}">
                <a16:creationId xmlns:a16="http://schemas.microsoft.com/office/drawing/2014/main" id="{AE0061FA-BC4F-7E48-94C5-C630765E75D1}"/>
              </a:ext>
            </a:extLst>
          </p:cNvPr>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Proposed Approach</a:t>
            </a:r>
          </a:p>
        </p:txBody>
      </p:sp>
      <p:sp>
        <p:nvSpPr>
          <p:cNvPr id="7" name="TextBox 6">
            <a:extLst>
              <a:ext uri="{FF2B5EF4-FFF2-40B4-BE49-F238E27FC236}">
                <a16:creationId xmlns:a16="http://schemas.microsoft.com/office/drawing/2014/main" id="{E6996E04-C662-7041-9BCB-A80265A6C10F}"/>
              </a:ext>
            </a:extLst>
          </p:cNvPr>
          <p:cNvSpPr txBox="1"/>
          <p:nvPr/>
        </p:nvSpPr>
        <p:spPr>
          <a:xfrm>
            <a:off x="436903" y="1393184"/>
            <a:ext cx="8272649" cy="2554545"/>
          </a:xfrm>
          <a:prstGeom prst="rect">
            <a:avLst/>
          </a:prstGeom>
          <a:ln>
            <a:noFill/>
          </a:ln>
        </p:spPr>
        <p:txBody>
          <a:bodyPr wrap="none" rtlCol="0">
            <a:spAutoFit/>
          </a:bodyPr>
          <a:lstStyle/>
          <a:p>
            <a:r>
              <a:rPr lang="en-US" sz="2000" dirty="0"/>
              <a:t>Phase-ground </a:t>
            </a:r>
            <a:r>
              <a:rPr lang="en-US" sz="2000" dirty="0" err="1"/>
              <a:t>shortcircuit</a:t>
            </a:r>
            <a:r>
              <a:rPr lang="en-US" sz="2000" dirty="0"/>
              <a:t> current calculations required to </a:t>
            </a:r>
          </a:p>
          <a:p>
            <a:r>
              <a:rPr lang="en-US" sz="2000" dirty="0"/>
              <a:t>setup the optimization model are determined using the EPRI’s </a:t>
            </a:r>
          </a:p>
          <a:p>
            <a:r>
              <a:rPr lang="en-US" sz="2000" dirty="0" err="1"/>
              <a:t>OpenDSS</a:t>
            </a:r>
            <a:r>
              <a:rPr lang="en-US" sz="2000" dirty="0"/>
              <a:t> solver and the Neutral-Earth Model (Multi-phase/</a:t>
            </a:r>
          </a:p>
          <a:p>
            <a:r>
              <a:rPr lang="en-US" sz="2000" dirty="0" err="1"/>
              <a:t>Multigrounded</a:t>
            </a:r>
            <a:r>
              <a:rPr lang="en-US" sz="2000" dirty="0"/>
              <a:t> model).</a:t>
            </a:r>
          </a:p>
          <a:p>
            <a:r>
              <a:rPr lang="en-US" sz="2000" u="sng" dirty="0">
                <a:solidFill>
                  <a:schemeClr val="accent1"/>
                </a:solidFill>
              </a:rPr>
              <a:t>We do not use the sequence approach</a:t>
            </a:r>
            <a:r>
              <a:rPr lang="en-US" sz="2000" u="sng" dirty="0"/>
              <a:t>.</a:t>
            </a:r>
          </a:p>
          <a:p>
            <a:endParaRPr lang="en-US" sz="2000" dirty="0"/>
          </a:p>
          <a:p>
            <a:r>
              <a:rPr lang="en-US" sz="2000" dirty="0"/>
              <a:t>Thus calculated short-circuit currents seen by the relays </a:t>
            </a:r>
          </a:p>
          <a:p>
            <a:r>
              <a:rPr lang="en-US" sz="2000" dirty="0"/>
              <a:t>account: </a:t>
            </a:r>
          </a:p>
        </p:txBody>
      </p:sp>
      <p:sp>
        <p:nvSpPr>
          <p:cNvPr id="8" name="TextBox 7">
            <a:extLst>
              <a:ext uri="{FF2B5EF4-FFF2-40B4-BE49-F238E27FC236}">
                <a16:creationId xmlns:a16="http://schemas.microsoft.com/office/drawing/2014/main" id="{300569B6-475D-0E4A-84DB-D91F94BE00EE}"/>
              </a:ext>
            </a:extLst>
          </p:cNvPr>
          <p:cNvSpPr txBox="1"/>
          <p:nvPr/>
        </p:nvSpPr>
        <p:spPr>
          <a:xfrm>
            <a:off x="732933" y="3947729"/>
            <a:ext cx="8087539" cy="2246769"/>
          </a:xfrm>
          <a:prstGeom prst="rect">
            <a:avLst/>
          </a:prstGeom>
          <a:ln>
            <a:noFill/>
          </a:ln>
        </p:spPr>
        <p:txBody>
          <a:bodyPr wrap="square" rtlCol="0">
            <a:spAutoFit/>
          </a:bodyPr>
          <a:lstStyle/>
          <a:p>
            <a:pPr marL="457200" indent="-457200">
              <a:buFont typeface="+mj-lt"/>
              <a:buAutoNum type="arabicPeriod"/>
            </a:pPr>
            <a:r>
              <a:rPr lang="en-US" sz="2000" dirty="0"/>
              <a:t>The correct fault current distribution across the earth/neutral path including the effect of grounding resistances.</a:t>
            </a:r>
            <a:br>
              <a:rPr lang="en-US" sz="2000" dirty="0"/>
            </a:br>
            <a:endParaRPr lang="en-US" sz="2000" dirty="0"/>
          </a:p>
          <a:p>
            <a:pPr marL="457200" indent="-457200">
              <a:buFont typeface="+mj-lt"/>
              <a:buAutoNum type="arabicPeriod"/>
            </a:pPr>
            <a:r>
              <a:rPr lang="en-US" sz="2000" dirty="0"/>
              <a:t>The effect of high-impedance faults upon current distributions</a:t>
            </a:r>
          </a:p>
          <a:p>
            <a:endParaRPr lang="en-US" sz="2000" dirty="0"/>
          </a:p>
        </p:txBody>
      </p:sp>
      <p:pic>
        <p:nvPicPr>
          <p:cNvPr id="9218" name="Picture 2" descr="OpenDSS Library for x86 by Electric Power Research Institute ...">
            <a:extLst>
              <a:ext uri="{FF2B5EF4-FFF2-40B4-BE49-F238E27FC236}">
                <a16:creationId xmlns:a16="http://schemas.microsoft.com/office/drawing/2014/main" id="{00070FC8-7394-0546-A0EF-150993EF9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795" y="2420888"/>
            <a:ext cx="1226046" cy="89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0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7DE3-D7FB-4D4C-B310-5BD1FCEECF21}"/>
              </a:ext>
            </a:extLst>
          </p:cNvPr>
          <p:cNvSpPr>
            <a:spLocks noGrp="1"/>
          </p:cNvSpPr>
          <p:nvPr>
            <p:ph type="title"/>
          </p:nvPr>
        </p:nvSpPr>
        <p:spPr/>
        <p:txBody>
          <a:bodyPr/>
          <a:lstStyle/>
          <a:p>
            <a:r>
              <a:rPr lang="en-US" dirty="0"/>
              <a:t>Proposed Approach</a:t>
            </a:r>
          </a:p>
        </p:txBody>
      </p:sp>
      <p:sp>
        <p:nvSpPr>
          <p:cNvPr id="4" name="Slide Number Placeholder 3">
            <a:extLst>
              <a:ext uri="{FF2B5EF4-FFF2-40B4-BE49-F238E27FC236}">
                <a16:creationId xmlns:a16="http://schemas.microsoft.com/office/drawing/2014/main" id="{EFF13AAD-DBD9-C248-B166-F6DAE6B384A0}"/>
              </a:ext>
            </a:extLst>
          </p:cNvPr>
          <p:cNvSpPr>
            <a:spLocks noGrp="1"/>
          </p:cNvSpPr>
          <p:nvPr>
            <p:ph type="sldNum" sz="quarter" idx="11"/>
          </p:nvPr>
        </p:nvSpPr>
        <p:spPr/>
        <p:txBody>
          <a:bodyPr/>
          <a:lstStyle/>
          <a:p>
            <a:pPr>
              <a:defRPr/>
            </a:pPr>
            <a:fld id="{12A95808-E411-4889-BF13-8272B677795E}" type="slidenum">
              <a:rPr lang="en-US" smtClean="0"/>
              <a:pPr>
                <a:defRPr/>
              </a:pPr>
              <a:t>11</a:t>
            </a:fld>
            <a:endParaRPr lang="en-US"/>
          </a:p>
        </p:txBody>
      </p:sp>
      <p:sp>
        <p:nvSpPr>
          <p:cNvPr id="5" name="Rectangle 4">
            <a:extLst>
              <a:ext uri="{FF2B5EF4-FFF2-40B4-BE49-F238E27FC236}">
                <a16:creationId xmlns:a16="http://schemas.microsoft.com/office/drawing/2014/main" id="{8BB6A670-F558-0345-B876-E27D9702AC37}"/>
              </a:ext>
            </a:extLst>
          </p:cNvPr>
          <p:cNvSpPr/>
          <p:nvPr/>
        </p:nvSpPr>
        <p:spPr>
          <a:xfrm>
            <a:off x="124788" y="1628800"/>
            <a:ext cx="9031411" cy="3970318"/>
          </a:xfrm>
          <a:prstGeom prst="rect">
            <a:avLst/>
          </a:prstGeom>
        </p:spPr>
        <p:txBody>
          <a:bodyPr wrap="square">
            <a:spAutoFit/>
          </a:bodyPr>
          <a:lstStyle/>
          <a:p>
            <a:r>
              <a:rPr lang="en-US" sz="2800" b="1" dirty="0"/>
              <a:t>Method: </a:t>
            </a:r>
            <a:r>
              <a:rPr lang="en-US" sz="2800" dirty="0"/>
              <a:t>The short circuit program and optimization model is run several times varying the fault resistance (RF) from 0 (solid) to 50 ohms in steps of 0.1 ohm.</a:t>
            </a:r>
          </a:p>
          <a:p>
            <a:endParaRPr lang="en-US" sz="2800" dirty="0"/>
          </a:p>
          <a:p>
            <a:r>
              <a:rPr lang="en-US" sz="2800" dirty="0"/>
              <a:t>The output variables are:</a:t>
            </a:r>
          </a:p>
          <a:p>
            <a:pPr marL="514350" indent="-514350">
              <a:buFont typeface="+mj-lt"/>
              <a:buAutoNum type="arabicPeriod"/>
            </a:pPr>
            <a:r>
              <a:rPr lang="en-US" sz="2800" dirty="0"/>
              <a:t>Objective Function: Overall Operation Time in seconds as a function of RF </a:t>
            </a:r>
          </a:p>
          <a:p>
            <a:pPr marL="514350" indent="-514350">
              <a:buFont typeface="+mj-lt"/>
              <a:buAutoNum type="arabicPeriod"/>
            </a:pPr>
            <a:r>
              <a:rPr lang="en-US" sz="2800" dirty="0"/>
              <a:t>Optimal Time Dial Settings as a function of RF</a:t>
            </a:r>
          </a:p>
        </p:txBody>
      </p:sp>
    </p:spTree>
    <p:extLst>
      <p:ext uri="{BB962C8B-B14F-4D97-AF65-F5344CB8AC3E}">
        <p14:creationId xmlns:p14="http://schemas.microsoft.com/office/powerpoint/2010/main" val="3982884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235C83-9AEF-554C-9077-EBBFB494F7EC}"/>
              </a:ext>
            </a:extLst>
          </p:cNvPr>
          <p:cNvSpPr>
            <a:spLocks noGrp="1"/>
          </p:cNvSpPr>
          <p:nvPr>
            <p:ph type="sldNum" sz="quarter" idx="11"/>
          </p:nvPr>
        </p:nvSpPr>
        <p:spPr/>
        <p:txBody>
          <a:bodyPr/>
          <a:lstStyle/>
          <a:p>
            <a:pPr>
              <a:defRPr/>
            </a:pPr>
            <a:fld id="{12A95808-E411-4889-BF13-8272B677795E}" type="slidenum">
              <a:rPr lang="en-US" smtClean="0"/>
              <a:pPr>
                <a:defRPr/>
              </a:pPr>
              <a:t>12</a:t>
            </a:fld>
            <a:endParaRPr lang="en-US"/>
          </a:p>
        </p:txBody>
      </p:sp>
      <p:sp>
        <p:nvSpPr>
          <p:cNvPr id="6" name="Title 1">
            <a:extLst>
              <a:ext uri="{FF2B5EF4-FFF2-40B4-BE49-F238E27FC236}">
                <a16:creationId xmlns:a16="http://schemas.microsoft.com/office/drawing/2014/main" id="{AE0061FA-BC4F-7E48-94C5-C630765E75D1}"/>
              </a:ext>
            </a:extLst>
          </p:cNvPr>
          <p:cNvSpPr txBox="1">
            <a:spLocks noGrp="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Case Study</a:t>
            </a:r>
          </a:p>
        </p:txBody>
      </p:sp>
      <p:sp>
        <p:nvSpPr>
          <p:cNvPr id="8" name="TextBox 7">
            <a:extLst>
              <a:ext uri="{FF2B5EF4-FFF2-40B4-BE49-F238E27FC236}">
                <a16:creationId xmlns:a16="http://schemas.microsoft.com/office/drawing/2014/main" id="{300569B6-475D-0E4A-84DB-D91F94BE00EE}"/>
              </a:ext>
            </a:extLst>
          </p:cNvPr>
          <p:cNvSpPr txBox="1"/>
          <p:nvPr/>
        </p:nvSpPr>
        <p:spPr>
          <a:xfrm>
            <a:off x="179512" y="1449736"/>
            <a:ext cx="8087539" cy="1015663"/>
          </a:xfrm>
          <a:prstGeom prst="rect">
            <a:avLst/>
          </a:prstGeom>
          <a:ln>
            <a:noFill/>
          </a:ln>
        </p:spPr>
        <p:txBody>
          <a:bodyPr wrap="square" rtlCol="0">
            <a:spAutoFit/>
          </a:bodyPr>
          <a:lstStyle/>
          <a:p>
            <a:r>
              <a:rPr lang="en-US" sz="2000" dirty="0"/>
              <a:t>We convert the well-known 69kV positive-sequence three-bus system included in [1] into a multiphase/</a:t>
            </a:r>
            <a:r>
              <a:rPr lang="en-US" sz="2000" dirty="0" err="1"/>
              <a:t>multigrouded</a:t>
            </a:r>
            <a:r>
              <a:rPr lang="en-US" sz="2000" dirty="0"/>
              <a:t> system:</a:t>
            </a:r>
          </a:p>
        </p:txBody>
      </p:sp>
      <p:pic>
        <p:nvPicPr>
          <p:cNvPr id="9" name="Picture 8">
            <a:extLst>
              <a:ext uri="{FF2B5EF4-FFF2-40B4-BE49-F238E27FC236}">
                <a16:creationId xmlns:a16="http://schemas.microsoft.com/office/drawing/2014/main" id="{2E08B1E0-A0D1-C74C-A75E-7C2B65B86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38" y="2276872"/>
            <a:ext cx="3528392" cy="1573382"/>
          </a:xfrm>
          <a:prstGeom prst="rect">
            <a:avLst/>
          </a:prstGeom>
        </p:spPr>
      </p:pic>
      <p:pic>
        <p:nvPicPr>
          <p:cNvPr id="11" name="Picture 10">
            <a:extLst>
              <a:ext uri="{FF2B5EF4-FFF2-40B4-BE49-F238E27FC236}">
                <a16:creationId xmlns:a16="http://schemas.microsoft.com/office/drawing/2014/main" id="{FBE4B26F-D27C-A649-B825-7BECBC106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744" y="3879942"/>
            <a:ext cx="4014412" cy="2653880"/>
          </a:xfrm>
          <a:prstGeom prst="rect">
            <a:avLst/>
          </a:prstGeom>
        </p:spPr>
      </p:pic>
      <p:sp>
        <p:nvSpPr>
          <p:cNvPr id="12" name="Curved Right Arrow 11">
            <a:extLst>
              <a:ext uri="{FF2B5EF4-FFF2-40B4-BE49-F238E27FC236}">
                <a16:creationId xmlns:a16="http://schemas.microsoft.com/office/drawing/2014/main" id="{FF03606B-206D-A747-876A-4B0E729C7311}"/>
              </a:ext>
            </a:extLst>
          </p:cNvPr>
          <p:cNvSpPr/>
          <p:nvPr/>
        </p:nvSpPr>
        <p:spPr>
          <a:xfrm>
            <a:off x="1403648" y="2996952"/>
            <a:ext cx="648072" cy="172819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5B52536C-F19C-C349-82A1-87384B14F00F}"/>
              </a:ext>
            </a:extLst>
          </p:cNvPr>
          <p:cNvSpPr txBox="1"/>
          <p:nvPr/>
        </p:nvSpPr>
        <p:spPr>
          <a:xfrm>
            <a:off x="6523284" y="3645024"/>
            <a:ext cx="2737975" cy="1631216"/>
          </a:xfrm>
          <a:prstGeom prst="rect">
            <a:avLst/>
          </a:prstGeom>
          <a:ln>
            <a:noFill/>
          </a:ln>
        </p:spPr>
        <p:txBody>
          <a:bodyPr wrap="square" rtlCol="0">
            <a:spAutoFit/>
          </a:bodyPr>
          <a:lstStyle/>
          <a:p>
            <a:r>
              <a:rPr lang="en-US" sz="2000" dirty="0"/>
              <a:t>Both systems are equivalent,</a:t>
            </a:r>
          </a:p>
          <a:p>
            <a:r>
              <a:rPr lang="en-US" sz="2000" dirty="0"/>
              <a:t>with the same positive-sequence</a:t>
            </a:r>
          </a:p>
          <a:p>
            <a:r>
              <a:rPr lang="en-US" sz="2000" dirty="0"/>
              <a:t>impedances</a:t>
            </a:r>
          </a:p>
        </p:txBody>
      </p:sp>
    </p:spTree>
    <p:extLst>
      <p:ext uri="{BB962C8B-B14F-4D97-AF65-F5344CB8AC3E}">
        <p14:creationId xmlns:p14="http://schemas.microsoft.com/office/powerpoint/2010/main" val="155140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13</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Case Study</a:t>
            </a:r>
          </a:p>
        </p:txBody>
      </p:sp>
      <p:pic>
        <p:nvPicPr>
          <p:cNvPr id="7" name="Picture 6">
            <a:extLst>
              <a:ext uri="{FF2B5EF4-FFF2-40B4-BE49-F238E27FC236}">
                <a16:creationId xmlns:a16="http://schemas.microsoft.com/office/drawing/2014/main" id="{B3438F0C-6A6F-F647-BCCB-7731BC319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7567" y="1957567"/>
            <a:ext cx="2552700" cy="3949700"/>
          </a:xfrm>
          <a:prstGeom prst="rect">
            <a:avLst/>
          </a:prstGeom>
        </p:spPr>
      </p:pic>
      <p:pic>
        <p:nvPicPr>
          <p:cNvPr id="9" name="Picture 8">
            <a:extLst>
              <a:ext uri="{FF2B5EF4-FFF2-40B4-BE49-F238E27FC236}">
                <a16:creationId xmlns:a16="http://schemas.microsoft.com/office/drawing/2014/main" id="{BCFE37E5-0D63-6C45-8E25-4B6B7B55C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85" y="4293096"/>
            <a:ext cx="5740152" cy="1173302"/>
          </a:xfrm>
          <a:prstGeom prst="rect">
            <a:avLst/>
          </a:prstGeom>
        </p:spPr>
      </p:pic>
      <p:pic>
        <p:nvPicPr>
          <p:cNvPr id="11" name="Picture 10">
            <a:extLst>
              <a:ext uri="{FF2B5EF4-FFF2-40B4-BE49-F238E27FC236}">
                <a16:creationId xmlns:a16="http://schemas.microsoft.com/office/drawing/2014/main" id="{5D6ABB90-4DA9-2C40-AAA4-95C7D431D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53" y="3039787"/>
            <a:ext cx="5204023" cy="1198733"/>
          </a:xfrm>
          <a:prstGeom prst="rect">
            <a:avLst/>
          </a:prstGeom>
        </p:spPr>
      </p:pic>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087539" cy="1015663"/>
          </a:xfrm>
          <a:prstGeom prst="rect">
            <a:avLst/>
          </a:prstGeom>
          <a:ln>
            <a:noFill/>
          </a:ln>
        </p:spPr>
        <p:txBody>
          <a:bodyPr wrap="square" rtlCol="0">
            <a:spAutoFit/>
          </a:bodyPr>
          <a:lstStyle/>
          <a:p>
            <a:r>
              <a:rPr lang="en-US" sz="2000" dirty="0"/>
              <a:t>We convert the 69kV positive-sequence three-bus system </a:t>
            </a:r>
          </a:p>
          <a:p>
            <a:r>
              <a:rPr lang="en-US" sz="2000" dirty="0"/>
              <a:t>included in [1] into a multiphase/</a:t>
            </a:r>
            <a:r>
              <a:rPr lang="en-US" sz="2000" dirty="0" err="1"/>
              <a:t>multigrouded</a:t>
            </a:r>
            <a:endParaRPr lang="en-US" sz="2000" dirty="0"/>
          </a:p>
          <a:p>
            <a:r>
              <a:rPr lang="en-US" sz="2000" dirty="0"/>
              <a:t>System </a:t>
            </a:r>
            <a:r>
              <a:rPr lang="en-US" sz="2000" u="sng" dirty="0"/>
              <a:t>using realistic data</a:t>
            </a:r>
          </a:p>
        </p:txBody>
      </p:sp>
      <p:pic>
        <p:nvPicPr>
          <p:cNvPr id="13" name="Picture 12">
            <a:extLst>
              <a:ext uri="{FF2B5EF4-FFF2-40B4-BE49-F238E27FC236}">
                <a16:creationId xmlns:a16="http://schemas.microsoft.com/office/drawing/2014/main" id="{59F13EC5-C87C-A149-9A85-167A4F6F0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5685" y="5904523"/>
            <a:ext cx="5091088" cy="744838"/>
          </a:xfrm>
          <a:prstGeom prst="rect">
            <a:avLst/>
          </a:prstGeom>
        </p:spPr>
      </p:pic>
    </p:spTree>
    <p:extLst>
      <p:ext uri="{BB962C8B-B14F-4D97-AF65-F5344CB8AC3E}">
        <p14:creationId xmlns:p14="http://schemas.microsoft.com/office/powerpoint/2010/main" val="3204329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14</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Case Study</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07504" y="1412776"/>
            <a:ext cx="9036496" cy="4524315"/>
          </a:xfrm>
          <a:prstGeom prst="rect">
            <a:avLst/>
          </a:prstGeom>
          <a:ln>
            <a:noFill/>
          </a:ln>
        </p:spPr>
        <p:txBody>
          <a:bodyPr wrap="square" rtlCol="0">
            <a:spAutoFit/>
          </a:bodyPr>
          <a:lstStyle/>
          <a:p>
            <a:r>
              <a:rPr lang="en-US" b="1" dirty="0"/>
              <a:t>Assumptions:</a:t>
            </a:r>
          </a:p>
          <a:p>
            <a:pPr marL="342900" indent="-342900">
              <a:buFont typeface="+mj-lt"/>
              <a:buAutoNum type="arabicPeriod"/>
            </a:pPr>
            <a:r>
              <a:rPr lang="en-US" dirty="0"/>
              <a:t>The fault impedance is the same for all the faulted lines in each step.</a:t>
            </a:r>
          </a:p>
          <a:p>
            <a:pPr marL="342900" indent="-342900">
              <a:buFont typeface="+mj-lt"/>
              <a:buAutoNum type="arabicPeriod"/>
            </a:pPr>
            <a:r>
              <a:rPr lang="en-US" dirty="0"/>
              <a:t>All asymmetrical phase-to-neutral faults were located at same phase a.</a:t>
            </a:r>
          </a:p>
          <a:p>
            <a:pPr marL="342900" indent="-342900">
              <a:buFont typeface="+mj-lt"/>
              <a:buAutoNum type="arabicPeriod"/>
            </a:pPr>
            <a:r>
              <a:rPr lang="en-US" dirty="0"/>
              <a:t>Transient configurations are not included.</a:t>
            </a:r>
          </a:p>
          <a:p>
            <a:pPr marL="342900" indent="-342900">
              <a:buFont typeface="+mj-lt"/>
              <a:buAutoNum type="arabicPeriod"/>
            </a:pPr>
            <a:r>
              <a:rPr lang="en-US" dirty="0"/>
              <a:t>Load currents are neglected</a:t>
            </a:r>
          </a:p>
          <a:p>
            <a:pPr marL="342900" indent="-342900">
              <a:buFont typeface="+mj-lt"/>
              <a:buAutoNum type="arabicPeriod"/>
            </a:pPr>
            <a:r>
              <a:rPr lang="en-US" dirty="0"/>
              <a:t>The sensitivity problem is previously solved (all pickup sett. are 50A). </a:t>
            </a:r>
          </a:p>
          <a:p>
            <a:pPr marL="342900" indent="-342900">
              <a:buFont typeface="+mj-lt"/>
              <a:buAutoNum type="arabicPeriod"/>
            </a:pPr>
            <a:r>
              <a:rPr lang="en-US" dirty="0"/>
              <a:t>Short-circuit current magnitudes are assumed as invariant</a:t>
            </a:r>
          </a:p>
          <a:p>
            <a:pPr marL="342900" indent="-342900">
              <a:buFont typeface="+mj-lt"/>
              <a:buAutoNum type="arabicPeriod"/>
            </a:pPr>
            <a:r>
              <a:rPr lang="en-US" dirty="0"/>
              <a:t>Only time-delayed relays are considered.  </a:t>
            </a:r>
          </a:p>
          <a:p>
            <a:pPr marL="342900" indent="-342900">
              <a:buFont typeface="+mj-lt"/>
              <a:buAutoNum type="arabicPeriod"/>
            </a:pPr>
            <a:r>
              <a:rPr lang="en-US" dirty="0"/>
              <a:t>Circuit breaker operation times are not included in the model.</a:t>
            </a:r>
          </a:p>
          <a:p>
            <a:pPr marL="342900" indent="-342900">
              <a:buFont typeface="+mj-lt"/>
              <a:buAutoNum type="arabicPeriod"/>
            </a:pPr>
            <a:r>
              <a:rPr lang="en-US" dirty="0"/>
              <a:t>IEC standard curves are considered, and all the relays are assumed to be with the same curve (Standard Inverse).</a:t>
            </a:r>
          </a:p>
          <a:p>
            <a:pPr marL="342900" indent="-342900">
              <a:buFont typeface="+mj-lt"/>
              <a:buAutoNum type="arabicPeriod"/>
            </a:pPr>
            <a:r>
              <a:rPr lang="en-US" dirty="0"/>
              <a:t>Resistance of all ground mats at substations are equal to zero.</a:t>
            </a:r>
          </a:p>
          <a:p>
            <a:pPr marL="342900" indent="-342900">
              <a:buFont typeface="+mj-lt"/>
              <a:buAutoNum type="arabicPeriod"/>
            </a:pPr>
            <a:r>
              <a:rPr lang="en-US" dirty="0"/>
              <a:t>Grounding resistances at towers are set as 5 ohms.</a:t>
            </a:r>
          </a:p>
          <a:p>
            <a:pPr marL="342900" indent="-342900">
              <a:buFont typeface="+mj-lt"/>
              <a:buAutoNum type="arabicPeriod"/>
            </a:pPr>
            <a:r>
              <a:rPr lang="en-US" dirty="0"/>
              <a:t>The optimization model is built considering that near-end and far-end Faults occur at substations.</a:t>
            </a:r>
          </a:p>
          <a:p>
            <a:pPr marL="342900" indent="-342900">
              <a:buFont typeface="+mj-lt"/>
              <a:buAutoNum type="arabicPeriod"/>
            </a:pPr>
            <a:r>
              <a:rPr lang="en-US" dirty="0"/>
              <a:t>Influence of stability constraints is not considered.</a:t>
            </a:r>
            <a:endParaRPr lang="en-US" u="sng" dirty="0"/>
          </a:p>
        </p:txBody>
      </p:sp>
    </p:spTree>
    <p:extLst>
      <p:ext uri="{BB962C8B-B14F-4D97-AF65-F5344CB8AC3E}">
        <p14:creationId xmlns:p14="http://schemas.microsoft.com/office/powerpoint/2010/main" val="195419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2D31-CC10-4847-AD1A-1BD585E1EF4C}"/>
              </a:ext>
            </a:extLst>
          </p:cNvPr>
          <p:cNvSpPr>
            <a:spLocks noGrp="1"/>
          </p:cNvSpPr>
          <p:nvPr>
            <p:ph type="title"/>
          </p:nvPr>
        </p:nvSpPr>
        <p:spPr/>
        <p:txBody>
          <a:bodyPr/>
          <a:lstStyle/>
          <a:p>
            <a:r>
              <a:rPr lang="en-US" dirty="0"/>
              <a:t>Case Study</a:t>
            </a:r>
          </a:p>
        </p:txBody>
      </p:sp>
      <p:sp>
        <p:nvSpPr>
          <p:cNvPr id="4" name="Slide Number Placeholder 3">
            <a:extLst>
              <a:ext uri="{FF2B5EF4-FFF2-40B4-BE49-F238E27FC236}">
                <a16:creationId xmlns:a16="http://schemas.microsoft.com/office/drawing/2014/main" id="{97608E7A-824E-884F-A4F3-B16F40DF7DC5}"/>
              </a:ext>
            </a:extLst>
          </p:cNvPr>
          <p:cNvSpPr>
            <a:spLocks noGrp="1"/>
          </p:cNvSpPr>
          <p:nvPr>
            <p:ph type="sldNum" sz="quarter" idx="11"/>
          </p:nvPr>
        </p:nvSpPr>
        <p:spPr/>
        <p:txBody>
          <a:bodyPr/>
          <a:lstStyle/>
          <a:p>
            <a:pPr>
              <a:defRPr/>
            </a:pPr>
            <a:fld id="{12A95808-E411-4889-BF13-8272B677795E}" type="slidenum">
              <a:rPr lang="en-US" smtClean="0"/>
              <a:pPr>
                <a:defRPr/>
              </a:pPr>
              <a:t>15</a:t>
            </a:fld>
            <a:endParaRPr lang="en-US"/>
          </a:p>
        </p:txBody>
      </p:sp>
      <p:pic>
        <p:nvPicPr>
          <p:cNvPr id="6" name="Picture 5">
            <a:extLst>
              <a:ext uri="{FF2B5EF4-FFF2-40B4-BE49-F238E27FC236}">
                <a16:creationId xmlns:a16="http://schemas.microsoft.com/office/drawing/2014/main" id="{A9EE2D1E-1F54-6E4B-990F-6E59D8B61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826401"/>
            <a:ext cx="6104955" cy="2945104"/>
          </a:xfrm>
          <a:prstGeom prst="rect">
            <a:avLst/>
          </a:prstGeom>
        </p:spPr>
      </p:pic>
      <p:pic>
        <p:nvPicPr>
          <p:cNvPr id="8" name="Picture 7">
            <a:extLst>
              <a:ext uri="{FF2B5EF4-FFF2-40B4-BE49-F238E27FC236}">
                <a16:creationId xmlns:a16="http://schemas.microsoft.com/office/drawing/2014/main" id="{4C50D573-BD4F-124E-828A-6B433B458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166001"/>
            <a:ext cx="7264400" cy="660400"/>
          </a:xfrm>
          <a:prstGeom prst="rect">
            <a:avLst/>
          </a:prstGeom>
        </p:spPr>
      </p:pic>
      <p:sp>
        <p:nvSpPr>
          <p:cNvPr id="9" name="Rectangle 8">
            <a:extLst>
              <a:ext uri="{FF2B5EF4-FFF2-40B4-BE49-F238E27FC236}">
                <a16:creationId xmlns:a16="http://schemas.microsoft.com/office/drawing/2014/main" id="{66A7F27C-11DD-7844-8C3D-678C9700D73B}"/>
              </a:ext>
            </a:extLst>
          </p:cNvPr>
          <p:cNvSpPr/>
          <p:nvPr/>
        </p:nvSpPr>
        <p:spPr>
          <a:xfrm>
            <a:off x="6948264" y="2708920"/>
            <a:ext cx="648072"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07DD84-12E8-0D48-B6D3-4C2138BAFB96}"/>
              </a:ext>
            </a:extLst>
          </p:cNvPr>
          <p:cNvSpPr txBox="1"/>
          <p:nvPr/>
        </p:nvSpPr>
        <p:spPr>
          <a:xfrm>
            <a:off x="179512" y="1449736"/>
            <a:ext cx="8856984" cy="5324535"/>
          </a:xfrm>
          <a:prstGeom prst="rect">
            <a:avLst/>
          </a:prstGeom>
          <a:ln>
            <a:noFill/>
          </a:ln>
        </p:spPr>
        <p:txBody>
          <a:bodyPr wrap="square" rtlCol="0">
            <a:spAutoFit/>
          </a:bodyPr>
          <a:lstStyle/>
          <a:p>
            <a:r>
              <a:rPr lang="en-US" dirty="0"/>
              <a:t>General structure of the optimization model for the 3-bus case study: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r>
              <a:rPr lang="en-US" sz="1600" dirty="0"/>
              <a:t>This problem was solved with </a:t>
            </a:r>
            <a:r>
              <a:rPr lang="en-US" sz="1600" dirty="0" err="1"/>
              <a:t>Matlab’s</a:t>
            </a:r>
            <a:r>
              <a:rPr lang="en-US" sz="1600" dirty="0"/>
              <a:t> </a:t>
            </a:r>
            <a:r>
              <a:rPr lang="en-US" sz="1600" dirty="0" err="1"/>
              <a:t>LinProg</a:t>
            </a:r>
            <a:r>
              <a:rPr lang="en-US" sz="1600" dirty="0"/>
              <a:t> tool</a:t>
            </a:r>
          </a:p>
          <a:p>
            <a:r>
              <a:rPr lang="en-US" sz="1600" dirty="0"/>
              <a:t>                       with fault currents taken from the </a:t>
            </a:r>
            <a:r>
              <a:rPr lang="en-US" sz="1600" dirty="0" err="1"/>
              <a:t>OpenDSS</a:t>
            </a:r>
            <a:r>
              <a:rPr lang="en-US" sz="1600" dirty="0"/>
              <a:t> engine</a:t>
            </a:r>
          </a:p>
          <a:p>
            <a:r>
              <a:rPr lang="en-US" sz="1600" dirty="0"/>
              <a:t>	          using the COM interface</a:t>
            </a:r>
            <a:r>
              <a:rPr lang="en-US" dirty="0"/>
              <a:t>.</a:t>
            </a:r>
          </a:p>
        </p:txBody>
      </p:sp>
    </p:spTree>
    <p:extLst>
      <p:ext uri="{BB962C8B-B14F-4D97-AF65-F5344CB8AC3E}">
        <p14:creationId xmlns:p14="http://schemas.microsoft.com/office/powerpoint/2010/main" val="3775434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16</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Results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369332"/>
          </a:xfrm>
          <a:prstGeom prst="rect">
            <a:avLst/>
          </a:prstGeom>
          <a:ln>
            <a:noFill/>
          </a:ln>
        </p:spPr>
        <p:txBody>
          <a:bodyPr wrap="square" rtlCol="0">
            <a:spAutoFit/>
          </a:bodyPr>
          <a:lstStyle/>
          <a:p>
            <a:r>
              <a:rPr lang="en-US" b="1" dirty="0"/>
              <a:t>Case 1 – Solid Fault RF=0 ohm.</a:t>
            </a:r>
          </a:p>
        </p:txBody>
      </p:sp>
      <p:sp>
        <p:nvSpPr>
          <p:cNvPr id="6" name="Rectangle 5">
            <a:extLst>
              <a:ext uri="{FF2B5EF4-FFF2-40B4-BE49-F238E27FC236}">
                <a16:creationId xmlns:a16="http://schemas.microsoft.com/office/drawing/2014/main" id="{1DAE8994-F163-9647-9DF4-2E0396B2D993}"/>
              </a:ext>
            </a:extLst>
          </p:cNvPr>
          <p:cNvSpPr/>
          <p:nvPr/>
        </p:nvSpPr>
        <p:spPr>
          <a:xfrm>
            <a:off x="1835696" y="4941168"/>
            <a:ext cx="5148064" cy="1200329"/>
          </a:xfrm>
          <a:prstGeom prst="rect">
            <a:avLst/>
          </a:prstGeom>
          <a:solidFill>
            <a:schemeClr val="accent2">
              <a:lumMod val="20000"/>
              <a:lumOff val="80000"/>
            </a:schemeClr>
          </a:solidFill>
        </p:spPr>
        <p:txBody>
          <a:bodyPr wrap="square">
            <a:spAutoFit/>
          </a:bodyPr>
          <a:lstStyle/>
          <a:p>
            <a:r>
              <a:rPr lang="en-US" dirty="0"/>
              <a:t>The solution for RF =0 is OF= </a:t>
            </a:r>
            <a:r>
              <a:rPr lang="en-US" dirty="0">
                <a:highlight>
                  <a:srgbClr val="FFFF00"/>
                </a:highlight>
              </a:rPr>
              <a:t>3.6551s. </a:t>
            </a:r>
            <a:r>
              <a:rPr lang="en-US" dirty="0"/>
              <a:t>The resulting optimal time dial settings are </a:t>
            </a:r>
          </a:p>
          <a:p>
            <a:r>
              <a:rPr lang="en-US" dirty="0"/>
              <a:t>D1 =0.2711, D2 =0.2427, D3 =0.2579, D4 =0.2703, D5 =0.2387, D6 =0.2553</a:t>
            </a:r>
          </a:p>
        </p:txBody>
      </p:sp>
      <p:pic>
        <p:nvPicPr>
          <p:cNvPr id="8" name="Picture 7">
            <a:extLst>
              <a:ext uri="{FF2B5EF4-FFF2-40B4-BE49-F238E27FC236}">
                <a16:creationId xmlns:a16="http://schemas.microsoft.com/office/drawing/2014/main" id="{C85A1E04-F508-CE47-B227-809A91279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618093"/>
            <a:ext cx="6044406" cy="2155051"/>
          </a:xfrm>
          <a:prstGeom prst="rect">
            <a:avLst/>
          </a:prstGeom>
        </p:spPr>
      </p:pic>
      <p:pic>
        <p:nvPicPr>
          <p:cNvPr id="10" name="Picture 9">
            <a:extLst>
              <a:ext uri="{FF2B5EF4-FFF2-40B4-BE49-F238E27FC236}">
                <a16:creationId xmlns:a16="http://schemas.microsoft.com/office/drawing/2014/main" id="{20F53621-D8F1-464B-968A-E73A830F9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007869"/>
            <a:ext cx="7010400" cy="558800"/>
          </a:xfrm>
          <a:prstGeom prst="rect">
            <a:avLst/>
          </a:prstGeom>
        </p:spPr>
      </p:pic>
    </p:spTree>
    <p:extLst>
      <p:ext uri="{BB962C8B-B14F-4D97-AF65-F5344CB8AC3E}">
        <p14:creationId xmlns:p14="http://schemas.microsoft.com/office/powerpoint/2010/main" val="3789035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17</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Results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369332"/>
          </a:xfrm>
          <a:prstGeom prst="rect">
            <a:avLst/>
          </a:prstGeom>
          <a:ln>
            <a:noFill/>
          </a:ln>
        </p:spPr>
        <p:txBody>
          <a:bodyPr wrap="square" rtlCol="0">
            <a:spAutoFit/>
          </a:bodyPr>
          <a:lstStyle/>
          <a:p>
            <a:r>
              <a:rPr lang="en-US" b="1" dirty="0"/>
              <a:t>Case 2 – Solid Fault RF=10 ohm.</a:t>
            </a:r>
          </a:p>
        </p:txBody>
      </p:sp>
      <p:sp>
        <p:nvSpPr>
          <p:cNvPr id="6" name="Rectangle 5">
            <a:extLst>
              <a:ext uri="{FF2B5EF4-FFF2-40B4-BE49-F238E27FC236}">
                <a16:creationId xmlns:a16="http://schemas.microsoft.com/office/drawing/2014/main" id="{1DAE8994-F163-9647-9DF4-2E0396B2D993}"/>
              </a:ext>
            </a:extLst>
          </p:cNvPr>
          <p:cNvSpPr/>
          <p:nvPr/>
        </p:nvSpPr>
        <p:spPr>
          <a:xfrm>
            <a:off x="1835696" y="4797152"/>
            <a:ext cx="5148064" cy="1200329"/>
          </a:xfrm>
          <a:prstGeom prst="rect">
            <a:avLst/>
          </a:prstGeom>
          <a:solidFill>
            <a:schemeClr val="accent2">
              <a:lumMod val="20000"/>
              <a:lumOff val="80000"/>
            </a:schemeClr>
          </a:solidFill>
        </p:spPr>
        <p:txBody>
          <a:bodyPr wrap="square">
            <a:spAutoFit/>
          </a:bodyPr>
          <a:lstStyle/>
          <a:p>
            <a:r>
              <a:rPr lang="en-US" dirty="0"/>
              <a:t>The solution for RF =10 is OF= </a:t>
            </a:r>
            <a:r>
              <a:rPr lang="en-US" dirty="0">
                <a:highlight>
                  <a:srgbClr val="FFFF00"/>
                </a:highlight>
              </a:rPr>
              <a:t>2.3222s. </a:t>
            </a:r>
            <a:r>
              <a:rPr lang="en-US" dirty="0"/>
              <a:t>The resulting optimal time dial settings are </a:t>
            </a:r>
          </a:p>
          <a:p>
            <a:r>
              <a:rPr lang="en-US" dirty="0"/>
              <a:t>D1 =0.1617, D2 =0.1282, D3 =0.1457, D4 =0.1572, D5 =0.1247, D6 =0.1484</a:t>
            </a:r>
          </a:p>
        </p:txBody>
      </p:sp>
      <p:pic>
        <p:nvPicPr>
          <p:cNvPr id="3" name="Picture 2">
            <a:extLst>
              <a:ext uri="{FF2B5EF4-FFF2-40B4-BE49-F238E27FC236}">
                <a16:creationId xmlns:a16="http://schemas.microsoft.com/office/drawing/2014/main" id="{ADC6D3DD-E1E6-F448-AEC8-2EFA3B91E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739" y="2512807"/>
            <a:ext cx="6156168" cy="1996313"/>
          </a:xfrm>
          <a:prstGeom prst="rect">
            <a:avLst/>
          </a:prstGeom>
        </p:spPr>
      </p:pic>
      <p:pic>
        <p:nvPicPr>
          <p:cNvPr id="9" name="Picture 8">
            <a:extLst>
              <a:ext uri="{FF2B5EF4-FFF2-40B4-BE49-F238E27FC236}">
                <a16:creationId xmlns:a16="http://schemas.microsoft.com/office/drawing/2014/main" id="{9487BF51-2355-E34C-9437-E802690B5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854787"/>
            <a:ext cx="7099300" cy="622300"/>
          </a:xfrm>
          <a:prstGeom prst="rect">
            <a:avLst/>
          </a:prstGeom>
        </p:spPr>
      </p:pic>
      <p:sp>
        <p:nvSpPr>
          <p:cNvPr id="11" name="TextBox 10">
            <a:extLst>
              <a:ext uri="{FF2B5EF4-FFF2-40B4-BE49-F238E27FC236}">
                <a16:creationId xmlns:a16="http://schemas.microsoft.com/office/drawing/2014/main" id="{C8B91AD4-25BF-B641-8B82-4452F88BA63D}"/>
              </a:ext>
            </a:extLst>
          </p:cNvPr>
          <p:cNvSpPr txBox="1"/>
          <p:nvPr/>
        </p:nvSpPr>
        <p:spPr>
          <a:xfrm>
            <a:off x="7126502" y="4797152"/>
            <a:ext cx="1063112" cy="923330"/>
          </a:xfrm>
          <a:prstGeom prst="rect">
            <a:avLst/>
          </a:prstGeom>
          <a:ln>
            <a:noFill/>
          </a:ln>
        </p:spPr>
        <p:txBody>
          <a:bodyPr wrap="none" rtlCol="0">
            <a:spAutoFit/>
          </a:bodyPr>
          <a:lstStyle/>
          <a:p>
            <a:r>
              <a:rPr lang="en-US" dirty="0">
                <a:solidFill>
                  <a:srgbClr val="FF0000"/>
                </a:solidFill>
              </a:rPr>
              <a:t>Faster</a:t>
            </a:r>
          </a:p>
          <a:p>
            <a:r>
              <a:rPr lang="en-US" dirty="0">
                <a:solidFill>
                  <a:srgbClr val="FF0000"/>
                </a:solidFill>
              </a:rPr>
              <a:t>Than </a:t>
            </a:r>
          </a:p>
          <a:p>
            <a:r>
              <a:rPr lang="en-US" dirty="0">
                <a:solidFill>
                  <a:srgbClr val="FF0000"/>
                </a:solidFill>
              </a:rPr>
              <a:t>Case 1!</a:t>
            </a:r>
          </a:p>
        </p:txBody>
      </p:sp>
      <p:sp>
        <p:nvSpPr>
          <p:cNvPr id="14" name="TextBox 13">
            <a:extLst>
              <a:ext uri="{FF2B5EF4-FFF2-40B4-BE49-F238E27FC236}">
                <a16:creationId xmlns:a16="http://schemas.microsoft.com/office/drawing/2014/main" id="{4B8447B0-504E-AD4C-A436-BF18846B0E32}"/>
              </a:ext>
            </a:extLst>
          </p:cNvPr>
          <p:cNvSpPr txBox="1"/>
          <p:nvPr/>
        </p:nvSpPr>
        <p:spPr>
          <a:xfrm>
            <a:off x="2195736" y="6093296"/>
            <a:ext cx="4159456" cy="369332"/>
          </a:xfrm>
          <a:prstGeom prst="rect">
            <a:avLst/>
          </a:prstGeom>
          <a:ln>
            <a:noFill/>
          </a:ln>
        </p:spPr>
        <p:txBody>
          <a:bodyPr wrap="square" rtlCol="0">
            <a:spAutoFit/>
          </a:bodyPr>
          <a:lstStyle/>
          <a:p>
            <a:r>
              <a:rPr lang="en-US" dirty="0">
                <a:solidFill>
                  <a:srgbClr val="FF0000"/>
                </a:solidFill>
              </a:rPr>
              <a:t>TDSs are lower Than  Case 1!</a:t>
            </a:r>
          </a:p>
        </p:txBody>
      </p:sp>
    </p:spTree>
    <p:extLst>
      <p:ext uri="{BB962C8B-B14F-4D97-AF65-F5344CB8AC3E}">
        <p14:creationId xmlns:p14="http://schemas.microsoft.com/office/powerpoint/2010/main" val="2707760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18</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Results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369332"/>
          </a:xfrm>
          <a:prstGeom prst="rect">
            <a:avLst/>
          </a:prstGeom>
          <a:ln>
            <a:noFill/>
          </a:ln>
        </p:spPr>
        <p:txBody>
          <a:bodyPr wrap="square" rtlCol="0">
            <a:spAutoFit/>
          </a:bodyPr>
          <a:lstStyle/>
          <a:p>
            <a:r>
              <a:rPr lang="en-US" b="1" dirty="0"/>
              <a:t>Solid Fault ranging from RF=0 ohms to RF = 50 ohms.</a:t>
            </a:r>
          </a:p>
        </p:txBody>
      </p:sp>
      <p:pic>
        <p:nvPicPr>
          <p:cNvPr id="7" name="Picture 6">
            <a:extLst>
              <a:ext uri="{FF2B5EF4-FFF2-40B4-BE49-F238E27FC236}">
                <a16:creationId xmlns:a16="http://schemas.microsoft.com/office/drawing/2014/main" id="{15C391F9-8ABC-2443-8D89-7CF0A5422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21" y="1916832"/>
            <a:ext cx="7899400" cy="3835400"/>
          </a:xfrm>
          <a:prstGeom prst="rect">
            <a:avLst/>
          </a:prstGeom>
        </p:spPr>
      </p:pic>
      <p:sp>
        <p:nvSpPr>
          <p:cNvPr id="14" name="Rectangle 13">
            <a:extLst>
              <a:ext uri="{FF2B5EF4-FFF2-40B4-BE49-F238E27FC236}">
                <a16:creationId xmlns:a16="http://schemas.microsoft.com/office/drawing/2014/main" id="{D07A5F4B-2CBD-E747-BA20-6C81694D5086}"/>
              </a:ext>
            </a:extLst>
          </p:cNvPr>
          <p:cNvSpPr/>
          <p:nvPr/>
        </p:nvSpPr>
        <p:spPr>
          <a:xfrm>
            <a:off x="365124" y="5697252"/>
            <a:ext cx="8023299" cy="152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7A6CE9D-28A2-7A40-8982-34899B1EA004}"/>
              </a:ext>
            </a:extLst>
          </p:cNvPr>
          <p:cNvCxnSpPr/>
          <p:nvPr/>
        </p:nvCxnSpPr>
        <p:spPr>
          <a:xfrm>
            <a:off x="1907704" y="3429000"/>
            <a:ext cx="648072" cy="93610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9F3FD4DC-3D6F-2C4D-BCB0-D73A436160FD}"/>
              </a:ext>
            </a:extLst>
          </p:cNvPr>
          <p:cNvSpPr txBox="1"/>
          <p:nvPr/>
        </p:nvSpPr>
        <p:spPr>
          <a:xfrm>
            <a:off x="2214346" y="3450382"/>
            <a:ext cx="1649106" cy="307777"/>
          </a:xfrm>
          <a:prstGeom prst="rect">
            <a:avLst/>
          </a:prstGeom>
          <a:ln>
            <a:noFill/>
          </a:ln>
        </p:spPr>
        <p:txBody>
          <a:bodyPr wrap="none" rtlCol="0">
            <a:spAutoFit/>
          </a:bodyPr>
          <a:lstStyle/>
          <a:p>
            <a:r>
              <a:rPr lang="en-US" sz="1400" dirty="0">
                <a:solidFill>
                  <a:srgbClr val="0070C0"/>
                </a:solidFill>
              </a:rPr>
              <a:t>Faster operation</a:t>
            </a:r>
          </a:p>
        </p:txBody>
      </p:sp>
      <p:sp>
        <p:nvSpPr>
          <p:cNvPr id="18" name="TextBox 17">
            <a:extLst>
              <a:ext uri="{FF2B5EF4-FFF2-40B4-BE49-F238E27FC236}">
                <a16:creationId xmlns:a16="http://schemas.microsoft.com/office/drawing/2014/main" id="{3189BA48-DCA7-EE43-9AFC-59105B3E20EC}"/>
              </a:ext>
            </a:extLst>
          </p:cNvPr>
          <p:cNvSpPr txBox="1"/>
          <p:nvPr/>
        </p:nvSpPr>
        <p:spPr>
          <a:xfrm>
            <a:off x="4541286" y="2585278"/>
            <a:ext cx="2193293" cy="954107"/>
          </a:xfrm>
          <a:prstGeom prst="rect">
            <a:avLst/>
          </a:prstGeom>
          <a:ln>
            <a:noFill/>
          </a:ln>
        </p:spPr>
        <p:txBody>
          <a:bodyPr wrap="none" rtlCol="0">
            <a:spAutoFit/>
          </a:bodyPr>
          <a:lstStyle/>
          <a:p>
            <a:r>
              <a:rPr lang="en-US" sz="1400" dirty="0">
                <a:solidFill>
                  <a:srgbClr val="FF0000"/>
                </a:solidFill>
              </a:rPr>
              <a:t>Operation time</a:t>
            </a:r>
          </a:p>
          <a:p>
            <a:r>
              <a:rPr lang="en-US" sz="1400" dirty="0">
                <a:solidFill>
                  <a:srgbClr val="FF0000"/>
                </a:solidFill>
              </a:rPr>
              <a:t>Deteriorates as far as </a:t>
            </a:r>
          </a:p>
          <a:p>
            <a:r>
              <a:rPr lang="en-US" sz="1400" dirty="0">
                <a:solidFill>
                  <a:srgbClr val="FF0000"/>
                </a:solidFill>
              </a:rPr>
              <a:t>RF grows and fault</a:t>
            </a:r>
          </a:p>
          <a:p>
            <a:r>
              <a:rPr lang="en-US" sz="1400" dirty="0">
                <a:solidFill>
                  <a:srgbClr val="FF0000"/>
                </a:solidFill>
              </a:rPr>
              <a:t>currents decrease</a:t>
            </a:r>
          </a:p>
        </p:txBody>
      </p:sp>
      <p:sp>
        <p:nvSpPr>
          <p:cNvPr id="19" name="Arc 18">
            <a:extLst>
              <a:ext uri="{FF2B5EF4-FFF2-40B4-BE49-F238E27FC236}">
                <a16:creationId xmlns:a16="http://schemas.microsoft.com/office/drawing/2014/main" id="{8273E927-0CC9-FE4E-91E4-690FF33698BB}"/>
              </a:ext>
            </a:extLst>
          </p:cNvPr>
          <p:cNvSpPr/>
          <p:nvPr/>
        </p:nvSpPr>
        <p:spPr>
          <a:xfrm rot="8129470">
            <a:off x="5490096" y="3175046"/>
            <a:ext cx="1440160" cy="388169"/>
          </a:xfrm>
          <a:prstGeom prst="arc">
            <a:avLst>
              <a:gd name="adj1" fmla="val 11744750"/>
              <a:gd name="adj2" fmla="val 20943349"/>
            </a:avLst>
          </a:prstGeom>
          <a:ln>
            <a:solidFill>
              <a:srgbClr val="FF0000"/>
            </a:solidFill>
            <a:headEnd type="stealth" w="lg" len="lg"/>
            <a:tailEnd type="non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DEFAFB4C-CFA9-3C41-8CF3-0603A46F2595}"/>
              </a:ext>
            </a:extLst>
          </p:cNvPr>
          <p:cNvSpPr/>
          <p:nvPr/>
        </p:nvSpPr>
        <p:spPr>
          <a:xfrm>
            <a:off x="2915816" y="5730375"/>
            <a:ext cx="4572000" cy="923330"/>
          </a:xfrm>
          <a:prstGeom prst="rect">
            <a:avLst/>
          </a:prstGeom>
        </p:spPr>
        <p:txBody>
          <a:bodyPr>
            <a:spAutoFit/>
          </a:bodyPr>
          <a:lstStyle/>
          <a:p>
            <a:r>
              <a:rPr lang="en-US" dirty="0">
                <a:solidFill>
                  <a:srgbClr val="4F8A10"/>
                </a:solidFill>
              </a:rPr>
              <a:t>With RF &gt; 15-20 ohms </a:t>
            </a:r>
          </a:p>
          <a:p>
            <a:r>
              <a:rPr lang="en-US" dirty="0">
                <a:solidFill>
                  <a:srgbClr val="4F8A10"/>
                </a:solidFill>
              </a:rPr>
              <a:t>Some TDS are bounded to the minimum!</a:t>
            </a:r>
          </a:p>
        </p:txBody>
      </p:sp>
    </p:spTree>
    <p:extLst>
      <p:ext uri="{BB962C8B-B14F-4D97-AF65-F5344CB8AC3E}">
        <p14:creationId xmlns:p14="http://schemas.microsoft.com/office/powerpoint/2010/main" val="3687977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19</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Results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369332"/>
          </a:xfrm>
          <a:prstGeom prst="rect">
            <a:avLst/>
          </a:prstGeom>
          <a:ln>
            <a:noFill/>
          </a:ln>
        </p:spPr>
        <p:txBody>
          <a:bodyPr wrap="square" rtlCol="0">
            <a:spAutoFit/>
          </a:bodyPr>
          <a:lstStyle/>
          <a:p>
            <a:r>
              <a:rPr lang="en-US" b="1" dirty="0"/>
              <a:t>Solid Fault ranging from RF=0 ohms to RF = 50 ohms.</a:t>
            </a:r>
          </a:p>
        </p:txBody>
      </p:sp>
      <p:sp>
        <p:nvSpPr>
          <p:cNvPr id="20" name="Rectangle 19">
            <a:extLst>
              <a:ext uri="{FF2B5EF4-FFF2-40B4-BE49-F238E27FC236}">
                <a16:creationId xmlns:a16="http://schemas.microsoft.com/office/drawing/2014/main" id="{DEFAFB4C-CFA9-3C41-8CF3-0603A46F2595}"/>
              </a:ext>
            </a:extLst>
          </p:cNvPr>
          <p:cNvSpPr/>
          <p:nvPr/>
        </p:nvSpPr>
        <p:spPr>
          <a:xfrm>
            <a:off x="2555776" y="5661248"/>
            <a:ext cx="4572000" cy="646331"/>
          </a:xfrm>
          <a:prstGeom prst="rect">
            <a:avLst/>
          </a:prstGeom>
        </p:spPr>
        <p:txBody>
          <a:bodyPr>
            <a:spAutoFit/>
          </a:bodyPr>
          <a:lstStyle/>
          <a:p>
            <a:r>
              <a:rPr lang="en-US" dirty="0">
                <a:solidFill>
                  <a:srgbClr val="4F8A10"/>
                </a:solidFill>
              </a:rPr>
              <a:t>With RF &gt; 25 ohms </a:t>
            </a:r>
          </a:p>
          <a:p>
            <a:r>
              <a:rPr lang="en-US" dirty="0">
                <a:solidFill>
                  <a:srgbClr val="4F8A10"/>
                </a:solidFill>
              </a:rPr>
              <a:t>All TDS are bounded to the minimum!</a:t>
            </a:r>
          </a:p>
        </p:txBody>
      </p:sp>
      <p:pic>
        <p:nvPicPr>
          <p:cNvPr id="3" name="Picture 2">
            <a:extLst>
              <a:ext uri="{FF2B5EF4-FFF2-40B4-BE49-F238E27FC236}">
                <a16:creationId xmlns:a16="http://schemas.microsoft.com/office/drawing/2014/main" id="{8598CD36-EAFA-E441-980B-0F7C71AE8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819068"/>
            <a:ext cx="6719912" cy="3730860"/>
          </a:xfrm>
          <a:prstGeom prst="rect">
            <a:avLst/>
          </a:prstGeom>
        </p:spPr>
      </p:pic>
    </p:spTree>
    <p:extLst>
      <p:ext uri="{BB962C8B-B14F-4D97-AF65-F5344CB8AC3E}">
        <p14:creationId xmlns:p14="http://schemas.microsoft.com/office/powerpoint/2010/main" val="3385773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23528" y="3095388"/>
            <a:ext cx="8136904" cy="765053"/>
          </a:xfrm>
        </p:spPr>
        <p:txBody>
          <a:bodyPr/>
          <a:lstStyle/>
          <a:p>
            <a:pPr algn="ctr"/>
            <a:br>
              <a:rPr lang="en-US" dirty="0"/>
            </a:br>
            <a:r>
              <a:rPr lang="en-US" dirty="0"/>
              <a:t>Optimal coordination of directional earth fault overcurrent relays 67N in interconnected electric power systems</a:t>
            </a:r>
            <a:endParaRPr lang="el-GR" dirty="0"/>
          </a:p>
        </p:txBody>
      </p:sp>
      <p:sp>
        <p:nvSpPr>
          <p:cNvPr id="2" name="Slide Number Placeholder 1"/>
          <p:cNvSpPr>
            <a:spLocks noGrp="1"/>
          </p:cNvSpPr>
          <p:nvPr>
            <p:ph type="sldNum" sz="quarter" idx="15"/>
          </p:nvPr>
        </p:nvSpPr>
        <p:spPr/>
        <p:txBody>
          <a:bodyPr/>
          <a:lstStyle/>
          <a:p>
            <a:fld id="{D1AD9FF3-DD74-4057-B20F-AB1FEC496B7A}" type="slidenum">
              <a:rPr lang="el-GR" smtClean="0"/>
              <a:pPr/>
              <a:t>2</a:t>
            </a:fld>
            <a:endParaRPr lang="el-GR"/>
          </a:p>
        </p:txBody>
      </p:sp>
      <p:sp>
        <p:nvSpPr>
          <p:cNvPr id="7" name="TextBox 6"/>
          <p:cNvSpPr txBox="1"/>
          <p:nvPr/>
        </p:nvSpPr>
        <p:spPr>
          <a:xfrm>
            <a:off x="2982042" y="6308209"/>
            <a:ext cx="2736304" cy="369332"/>
          </a:xfrm>
          <a:prstGeom prst="rect">
            <a:avLst/>
          </a:prstGeom>
          <a:ln>
            <a:noFill/>
          </a:ln>
        </p:spPr>
        <p:txBody>
          <a:bodyPr wrap="square" rtlCol="0">
            <a:spAutoFit/>
          </a:bodyPr>
          <a:lstStyle/>
          <a:p>
            <a:pPr algn="ctr"/>
            <a:r>
              <a:rPr lang="en-US" dirty="0"/>
              <a:t>Date</a:t>
            </a:r>
          </a:p>
        </p:txBody>
      </p:sp>
      <p:sp>
        <p:nvSpPr>
          <p:cNvPr id="5" name="TextBox 4"/>
          <p:cNvSpPr txBox="1"/>
          <p:nvPr/>
        </p:nvSpPr>
        <p:spPr>
          <a:xfrm>
            <a:off x="539552" y="4437112"/>
            <a:ext cx="8136904" cy="1477328"/>
          </a:xfrm>
          <a:prstGeom prst="rect">
            <a:avLst/>
          </a:prstGeom>
          <a:ln>
            <a:noFill/>
          </a:ln>
        </p:spPr>
        <p:txBody>
          <a:bodyPr wrap="square" rtlCol="0">
            <a:spAutoFit/>
          </a:bodyPr>
          <a:lstStyle/>
          <a:p>
            <a:pPr algn="ctr"/>
            <a:r>
              <a:rPr lang="en-US" dirty="0">
                <a:solidFill>
                  <a:schemeClr val="bg1"/>
                </a:solidFill>
              </a:rPr>
              <a:t>P. M. De Oliveira-De Jesus</a:t>
            </a:r>
            <a:r>
              <a:rPr lang="en-US" baseline="30000" dirty="0">
                <a:solidFill>
                  <a:schemeClr val="bg1"/>
                </a:solidFill>
              </a:rPr>
              <a:t>1</a:t>
            </a:r>
            <a:r>
              <a:rPr lang="en-US" dirty="0">
                <a:solidFill>
                  <a:schemeClr val="bg1"/>
                </a:solidFill>
              </a:rPr>
              <a:t>, E. Sorrentino</a:t>
            </a:r>
            <a:r>
              <a:rPr lang="en-US" baseline="30000" dirty="0">
                <a:solidFill>
                  <a:schemeClr val="bg1"/>
                </a:solidFill>
              </a:rPr>
              <a:t>2</a:t>
            </a:r>
            <a:r>
              <a:rPr lang="en-US" dirty="0">
                <a:solidFill>
                  <a:schemeClr val="bg1"/>
                </a:solidFill>
              </a:rPr>
              <a:t>, J. S. Abello</a:t>
            </a:r>
            <a:r>
              <a:rPr lang="en-US" baseline="30000" dirty="0">
                <a:solidFill>
                  <a:schemeClr val="bg1"/>
                </a:solidFill>
              </a:rPr>
              <a:t>1</a:t>
            </a:r>
            <a:r>
              <a:rPr lang="en-US" dirty="0">
                <a:solidFill>
                  <a:schemeClr val="bg1"/>
                </a:solidFill>
              </a:rPr>
              <a:t>, O. Archilla</a:t>
            </a:r>
            <a:r>
              <a:rPr lang="en-US" baseline="30000" dirty="0">
                <a:solidFill>
                  <a:schemeClr val="bg1"/>
                </a:solidFill>
              </a:rPr>
              <a:t>1</a:t>
            </a:r>
            <a:r>
              <a:rPr lang="en-US" dirty="0">
                <a:solidFill>
                  <a:schemeClr val="bg1"/>
                </a:solidFill>
              </a:rPr>
              <a:t> C. A. Alza</a:t>
            </a:r>
            <a:r>
              <a:rPr lang="en-US" baseline="30000" dirty="0">
                <a:solidFill>
                  <a:schemeClr val="bg1"/>
                </a:solidFill>
              </a:rPr>
              <a:t>1</a:t>
            </a:r>
            <a:r>
              <a:rPr lang="en-US" dirty="0">
                <a:solidFill>
                  <a:schemeClr val="bg1"/>
                </a:solidFill>
              </a:rPr>
              <a:t>, </a:t>
            </a:r>
            <a:r>
              <a:rPr lang="en-US" u="sng" dirty="0">
                <a:solidFill>
                  <a:srgbClr val="FFC000"/>
                </a:solidFill>
              </a:rPr>
              <a:t>D. Celeita</a:t>
            </a:r>
            <a:r>
              <a:rPr lang="en-US" baseline="30000" dirty="0">
                <a:solidFill>
                  <a:schemeClr val="bg1"/>
                </a:solidFill>
              </a:rPr>
              <a:t>1</a:t>
            </a:r>
            <a:r>
              <a:rPr lang="en-US" dirty="0">
                <a:solidFill>
                  <a:schemeClr val="bg1"/>
                </a:solidFill>
              </a:rPr>
              <a:t>, G. A. Ramos</a:t>
            </a:r>
            <a:r>
              <a:rPr lang="en-US" baseline="30000" dirty="0">
                <a:solidFill>
                  <a:schemeClr val="bg1"/>
                </a:solidFill>
              </a:rPr>
              <a:t>1</a:t>
            </a:r>
            <a:r>
              <a:rPr lang="en-US" dirty="0">
                <a:solidFill>
                  <a:schemeClr val="bg1"/>
                </a:solidFill>
              </a:rPr>
              <a:t>, A. J. Urdaneta</a:t>
            </a:r>
            <a:r>
              <a:rPr lang="en-US" baseline="30000" dirty="0">
                <a:solidFill>
                  <a:schemeClr val="bg1"/>
                </a:solidFill>
              </a:rPr>
              <a:t>3</a:t>
            </a:r>
            <a:r>
              <a:rPr lang="en-US" dirty="0">
                <a:solidFill>
                  <a:schemeClr val="bg1"/>
                </a:solidFill>
              </a:rPr>
              <a:t> </a:t>
            </a:r>
          </a:p>
          <a:p>
            <a:pPr algn="ctr"/>
            <a:r>
              <a:rPr lang="en-US" baseline="30000" dirty="0">
                <a:solidFill>
                  <a:schemeClr val="bg1"/>
                </a:solidFill>
              </a:rPr>
              <a:t>1</a:t>
            </a:r>
            <a:r>
              <a:rPr lang="en-US" dirty="0">
                <a:solidFill>
                  <a:schemeClr val="bg1"/>
                </a:solidFill>
              </a:rPr>
              <a:t> </a:t>
            </a:r>
            <a:r>
              <a:rPr lang="en-US" u="sng" dirty="0">
                <a:solidFill>
                  <a:srgbClr val="FFC000"/>
                </a:solidFill>
              </a:rPr>
              <a:t>Universidad de los Andes, Bogotá, Colombia</a:t>
            </a:r>
          </a:p>
          <a:p>
            <a:pPr algn="ctr"/>
            <a:r>
              <a:rPr lang="en-US" baseline="30000" dirty="0">
                <a:solidFill>
                  <a:schemeClr val="bg1"/>
                </a:solidFill>
              </a:rPr>
              <a:t>2</a:t>
            </a:r>
            <a:r>
              <a:rPr lang="en-US" dirty="0">
                <a:solidFill>
                  <a:schemeClr val="bg1"/>
                </a:solidFill>
              </a:rPr>
              <a:t> Universidad Carlos III, Madrid, Spain. </a:t>
            </a:r>
          </a:p>
          <a:p>
            <a:pPr algn="ctr"/>
            <a:r>
              <a:rPr lang="en-US" baseline="30000" dirty="0">
                <a:solidFill>
                  <a:schemeClr val="bg1"/>
                </a:solidFill>
              </a:rPr>
              <a:t>3 </a:t>
            </a:r>
            <a:r>
              <a:rPr lang="en-US" dirty="0">
                <a:solidFill>
                  <a:schemeClr val="bg1"/>
                </a:solidFill>
              </a:rPr>
              <a:t>Universidad Simón Bolívar, Caracas, Venezuela</a:t>
            </a:r>
          </a:p>
        </p:txBody>
      </p:sp>
    </p:spTree>
    <p:extLst>
      <p:ext uri="{BB962C8B-B14F-4D97-AF65-F5344CB8AC3E}">
        <p14:creationId xmlns:p14="http://schemas.microsoft.com/office/powerpoint/2010/main" val="555858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20</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Verification</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646331"/>
          </a:xfrm>
          <a:prstGeom prst="rect">
            <a:avLst/>
          </a:prstGeom>
          <a:ln>
            <a:noFill/>
          </a:ln>
        </p:spPr>
        <p:txBody>
          <a:bodyPr wrap="square" rtlCol="0">
            <a:spAutoFit/>
          </a:bodyPr>
          <a:lstStyle/>
          <a:p>
            <a:r>
              <a:rPr lang="en-US" b="1" dirty="0"/>
              <a:t>Verifying the quality of the solution for</a:t>
            </a:r>
          </a:p>
          <a:p>
            <a:r>
              <a:rPr lang="en-US" b="1" dirty="0"/>
              <a:t>Case 1 (RF=0) ohms and Case 2 (RF = 10) ohms.</a:t>
            </a:r>
          </a:p>
        </p:txBody>
      </p:sp>
      <p:pic>
        <p:nvPicPr>
          <p:cNvPr id="6" name="Picture 5">
            <a:extLst>
              <a:ext uri="{FF2B5EF4-FFF2-40B4-BE49-F238E27FC236}">
                <a16:creationId xmlns:a16="http://schemas.microsoft.com/office/drawing/2014/main" id="{43EC0FB2-F28E-254B-BD8A-BC5263DD8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883" y="2096068"/>
            <a:ext cx="4136529" cy="3370814"/>
          </a:xfrm>
          <a:prstGeom prst="rect">
            <a:avLst/>
          </a:prstGeom>
        </p:spPr>
      </p:pic>
      <p:pic>
        <p:nvPicPr>
          <p:cNvPr id="8" name="Picture 7">
            <a:extLst>
              <a:ext uri="{FF2B5EF4-FFF2-40B4-BE49-F238E27FC236}">
                <a16:creationId xmlns:a16="http://schemas.microsoft.com/office/drawing/2014/main" id="{34BD79A9-3AF1-5544-B206-2A4D590C8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3140968"/>
            <a:ext cx="3386215" cy="2192211"/>
          </a:xfrm>
          <a:prstGeom prst="rect">
            <a:avLst/>
          </a:prstGeom>
        </p:spPr>
      </p:pic>
      <p:sp>
        <p:nvSpPr>
          <p:cNvPr id="11" name="Rectangle 10">
            <a:extLst>
              <a:ext uri="{FF2B5EF4-FFF2-40B4-BE49-F238E27FC236}">
                <a16:creationId xmlns:a16="http://schemas.microsoft.com/office/drawing/2014/main" id="{AB7F5A4B-A336-B549-9E76-73D6697A161A}"/>
              </a:ext>
            </a:extLst>
          </p:cNvPr>
          <p:cNvSpPr/>
          <p:nvPr/>
        </p:nvSpPr>
        <p:spPr>
          <a:xfrm>
            <a:off x="892508" y="5081151"/>
            <a:ext cx="7639932" cy="50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BF36B1-795C-7A45-A5B5-2E22C758B9A7}"/>
              </a:ext>
            </a:extLst>
          </p:cNvPr>
          <p:cNvSpPr/>
          <p:nvPr/>
        </p:nvSpPr>
        <p:spPr>
          <a:xfrm>
            <a:off x="3089197" y="3330604"/>
            <a:ext cx="1008112" cy="369332"/>
          </a:xfrm>
          <a:prstGeom prst="rect">
            <a:avLst/>
          </a:prstGeom>
        </p:spPr>
        <p:txBody>
          <a:bodyPr wrap="square">
            <a:spAutoFit/>
          </a:bodyPr>
          <a:lstStyle/>
          <a:p>
            <a:r>
              <a:rPr lang="en-US" dirty="0"/>
              <a:t>Case 1</a:t>
            </a:r>
          </a:p>
        </p:txBody>
      </p:sp>
      <p:sp>
        <p:nvSpPr>
          <p:cNvPr id="14" name="Rectangle 13">
            <a:extLst>
              <a:ext uri="{FF2B5EF4-FFF2-40B4-BE49-F238E27FC236}">
                <a16:creationId xmlns:a16="http://schemas.microsoft.com/office/drawing/2014/main" id="{80A2102C-96C1-A548-B425-E7BBD8A3F65D}"/>
              </a:ext>
            </a:extLst>
          </p:cNvPr>
          <p:cNvSpPr/>
          <p:nvPr/>
        </p:nvSpPr>
        <p:spPr>
          <a:xfrm>
            <a:off x="7499192" y="2383632"/>
            <a:ext cx="1008112" cy="369332"/>
          </a:xfrm>
          <a:prstGeom prst="rect">
            <a:avLst/>
          </a:prstGeom>
        </p:spPr>
        <p:txBody>
          <a:bodyPr wrap="square">
            <a:spAutoFit/>
          </a:bodyPr>
          <a:lstStyle/>
          <a:p>
            <a:r>
              <a:rPr lang="en-US" dirty="0"/>
              <a:t>Case 2</a:t>
            </a:r>
          </a:p>
        </p:txBody>
      </p:sp>
      <p:sp>
        <p:nvSpPr>
          <p:cNvPr id="15" name="Rectangle 14">
            <a:extLst>
              <a:ext uri="{FF2B5EF4-FFF2-40B4-BE49-F238E27FC236}">
                <a16:creationId xmlns:a16="http://schemas.microsoft.com/office/drawing/2014/main" id="{4E973CB8-B1CE-5C46-83B1-CDE2A7089A5B}"/>
              </a:ext>
            </a:extLst>
          </p:cNvPr>
          <p:cNvSpPr/>
          <p:nvPr/>
        </p:nvSpPr>
        <p:spPr>
          <a:xfrm>
            <a:off x="1835696" y="5283740"/>
            <a:ext cx="5472608" cy="1200329"/>
          </a:xfrm>
          <a:prstGeom prst="rect">
            <a:avLst/>
          </a:prstGeom>
        </p:spPr>
        <p:txBody>
          <a:bodyPr wrap="square">
            <a:spAutoFit/>
          </a:bodyPr>
          <a:lstStyle/>
          <a:p>
            <a:r>
              <a:rPr lang="en-US" dirty="0"/>
              <a:t>In both cases, after 5000 simulated (random location) faults, the protection system accomplish in all the cases the coordination criteria: </a:t>
            </a:r>
            <a:r>
              <a:rPr lang="en-US" dirty="0" err="1"/>
              <a:t>t</a:t>
            </a:r>
            <a:r>
              <a:rPr lang="en-US" baseline="-25000" dirty="0" err="1"/>
              <a:t>back</a:t>
            </a:r>
            <a:r>
              <a:rPr lang="en-US" dirty="0" err="1"/>
              <a:t>-t</a:t>
            </a:r>
            <a:r>
              <a:rPr lang="en-US" baseline="-25000" dirty="0" err="1"/>
              <a:t>main</a:t>
            </a:r>
            <a:r>
              <a:rPr lang="en-US" dirty="0"/>
              <a:t> &gt; C = 200ms</a:t>
            </a:r>
          </a:p>
        </p:txBody>
      </p:sp>
    </p:spTree>
    <p:extLst>
      <p:ext uri="{BB962C8B-B14F-4D97-AF65-F5344CB8AC3E}">
        <p14:creationId xmlns:p14="http://schemas.microsoft.com/office/powerpoint/2010/main" val="3278132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21</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Findings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179512" y="1449736"/>
            <a:ext cx="8856984" cy="4524315"/>
          </a:xfrm>
          <a:prstGeom prst="rect">
            <a:avLst/>
          </a:prstGeom>
          <a:ln>
            <a:noFill/>
          </a:ln>
        </p:spPr>
        <p:txBody>
          <a:bodyPr wrap="square" rtlCol="0">
            <a:spAutoFit/>
          </a:bodyPr>
          <a:lstStyle/>
          <a:p>
            <a:r>
              <a:rPr lang="en-US" b="1" dirty="0"/>
              <a:t>In this work we analyzed how optimal operation times and selectivity regarded to optimal coordination of  neutral directional overcurrent relays are affected considering different impedance phase-to-neutral fault magnitudes. </a:t>
            </a:r>
          </a:p>
          <a:p>
            <a:endParaRPr lang="en-US" b="1" dirty="0"/>
          </a:p>
          <a:p>
            <a:r>
              <a:rPr lang="en-US" b="1" dirty="0"/>
              <a:t>Usually optimal coordination is made assuming solid faults. The optimal procedure is carried in a wide range of fault impedances from 0 (solid fault) to high-impedance faults where the sensitivity is lost and the optimization problem becomes not well-defined.</a:t>
            </a:r>
          </a:p>
          <a:p>
            <a:endParaRPr lang="en-US" b="1" dirty="0"/>
          </a:p>
          <a:p>
            <a:r>
              <a:rPr lang="en-US" b="1" dirty="0"/>
              <a:t>Results show how the optimal operation time decreases and the selectivity is guaranteed as far as the fault impedance magnitude increases. In this process the calculated time dial settings also decrease stagnating at their minimum values. Beyond this point, the time dials stuck and the clearing times deteriorate as far the fault impedance also increases</a:t>
            </a:r>
          </a:p>
        </p:txBody>
      </p:sp>
    </p:spTree>
    <p:extLst>
      <p:ext uri="{BB962C8B-B14F-4D97-AF65-F5344CB8AC3E}">
        <p14:creationId xmlns:p14="http://schemas.microsoft.com/office/powerpoint/2010/main" val="1384849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64A899-F69A-1943-B2F5-D59F2702C3E9}"/>
              </a:ext>
            </a:extLst>
          </p:cNvPr>
          <p:cNvSpPr>
            <a:spLocks noGrp="1"/>
          </p:cNvSpPr>
          <p:nvPr>
            <p:ph type="sldNum" sz="quarter" idx="11"/>
          </p:nvPr>
        </p:nvSpPr>
        <p:spPr/>
        <p:txBody>
          <a:bodyPr/>
          <a:lstStyle/>
          <a:p>
            <a:pPr>
              <a:defRPr/>
            </a:pPr>
            <a:fld id="{12A95808-E411-4889-BF13-8272B677795E}" type="slidenum">
              <a:rPr lang="en-US" smtClean="0"/>
              <a:pPr>
                <a:defRPr/>
              </a:pPr>
              <a:t>22</a:t>
            </a:fld>
            <a:endParaRPr lang="en-US"/>
          </a:p>
        </p:txBody>
      </p:sp>
      <p:sp>
        <p:nvSpPr>
          <p:cNvPr id="5" name="Title 1">
            <a:extLst>
              <a:ext uri="{FF2B5EF4-FFF2-40B4-BE49-F238E27FC236}">
                <a16:creationId xmlns:a16="http://schemas.microsoft.com/office/drawing/2014/main" id="{09583EB1-AF52-7F44-81AA-8C8A0D637070}"/>
              </a:ext>
            </a:extLst>
          </p:cNvPr>
          <p:cNvSpPr txBox="1">
            <a:spLocks noGrp="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Findings</a:t>
            </a:r>
          </a:p>
        </p:txBody>
      </p:sp>
      <p:sp>
        <p:nvSpPr>
          <p:cNvPr id="12" name="TextBox 11">
            <a:extLst>
              <a:ext uri="{FF2B5EF4-FFF2-40B4-BE49-F238E27FC236}">
                <a16:creationId xmlns:a16="http://schemas.microsoft.com/office/drawing/2014/main" id="{E13AE72B-6C57-CD4D-941A-357AD3BFA391}"/>
              </a:ext>
            </a:extLst>
          </p:cNvPr>
          <p:cNvSpPr txBox="1"/>
          <p:nvPr/>
        </p:nvSpPr>
        <p:spPr>
          <a:xfrm>
            <a:off x="234332" y="1052736"/>
            <a:ext cx="8856984" cy="4801314"/>
          </a:xfrm>
          <a:prstGeom prst="rect">
            <a:avLst/>
          </a:prstGeom>
          <a:ln>
            <a:noFill/>
          </a:ln>
        </p:spPr>
        <p:txBody>
          <a:bodyPr wrap="square" rtlCol="0">
            <a:spAutoFit/>
          </a:bodyPr>
          <a:lstStyle/>
          <a:p>
            <a:endParaRPr lang="en-US" b="1" dirty="0"/>
          </a:p>
          <a:p>
            <a:r>
              <a:rPr lang="en-US" b="1" dirty="0"/>
              <a:t>We also find that if the TDSs are specified for solid faults and the actual fault type is non-solid, simulations show a non-optimal solution (larger operation times) but accomplishing the selectivity criteria assuming no transient configurations during the tripping interval. This means that current practice based on the use of solid faults is </a:t>
            </a:r>
            <a:r>
              <a:rPr lang="en-US" b="1" u="sng" dirty="0"/>
              <a:t>suboptimal</a:t>
            </a:r>
            <a:r>
              <a:rPr lang="en-US" b="1" dirty="0"/>
              <a:t> from operation speed viewpoint.</a:t>
            </a:r>
          </a:p>
          <a:p>
            <a:endParaRPr lang="en-US" b="1" dirty="0"/>
          </a:p>
          <a:p>
            <a:r>
              <a:rPr lang="en-US" b="1" dirty="0"/>
              <a:t>The main limitation of this work lies on the deterministic representation of the fault resistance. Future work must pose this problem as a stochastic optimization problem.</a:t>
            </a:r>
          </a:p>
          <a:p>
            <a:endParaRPr lang="en-US" b="1" dirty="0"/>
          </a:p>
          <a:p>
            <a:r>
              <a:rPr lang="en-US" b="1" dirty="0"/>
              <a:t>Future research would be devoted to solve this problem considering a more realistic condition accounting transient configurations during the clearing time process. In this case, the use of near-end and far-end faults o setup the optimization model  should not be enough to assure full selectivity.</a:t>
            </a:r>
          </a:p>
        </p:txBody>
      </p:sp>
    </p:spTree>
    <p:extLst>
      <p:ext uri="{BB962C8B-B14F-4D97-AF65-F5344CB8AC3E}">
        <p14:creationId xmlns:p14="http://schemas.microsoft.com/office/powerpoint/2010/main" val="3045412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of Contents</a:t>
            </a:r>
            <a:br>
              <a:rPr lang="en-US" dirty="0"/>
            </a:br>
            <a:endParaRPr lang="en-US" dirty="0"/>
          </a:p>
        </p:txBody>
      </p:sp>
      <p:sp>
        <p:nvSpPr>
          <p:cNvPr id="6" name="Content Placeholder 5"/>
          <p:cNvSpPr>
            <a:spLocks noGrp="1"/>
          </p:cNvSpPr>
          <p:nvPr>
            <p:ph idx="1"/>
          </p:nvPr>
        </p:nvSpPr>
        <p:spPr/>
        <p:txBody>
          <a:bodyPr/>
          <a:lstStyle/>
          <a:p>
            <a:r>
              <a:rPr lang="en-US" dirty="0"/>
              <a:t>Introduction/</a:t>
            </a:r>
            <a:r>
              <a:rPr lang="en-US" dirty="0" err="1"/>
              <a:t>Backgroud</a:t>
            </a:r>
            <a:endParaRPr lang="en-US" dirty="0"/>
          </a:p>
          <a:p>
            <a:r>
              <a:rPr lang="en-US" dirty="0"/>
              <a:t>Proposed Approach</a:t>
            </a:r>
          </a:p>
          <a:p>
            <a:r>
              <a:rPr lang="en-US" dirty="0"/>
              <a:t>Case Study</a:t>
            </a:r>
          </a:p>
          <a:p>
            <a:r>
              <a:rPr lang="en-US" dirty="0"/>
              <a:t>Assumptions</a:t>
            </a:r>
          </a:p>
          <a:p>
            <a:r>
              <a:rPr lang="en-US" dirty="0"/>
              <a:t>Results</a:t>
            </a:r>
          </a:p>
          <a:p>
            <a:r>
              <a:rPr lang="en-US" dirty="0"/>
              <a:t>Findings</a:t>
            </a:r>
          </a:p>
        </p:txBody>
      </p:sp>
      <p:sp>
        <p:nvSpPr>
          <p:cNvPr id="4" name="Slide Number Placeholder 3"/>
          <p:cNvSpPr>
            <a:spLocks noGrp="1"/>
          </p:cNvSpPr>
          <p:nvPr>
            <p:ph type="sldNum" sz="quarter" idx="11"/>
          </p:nvPr>
        </p:nvSpPr>
        <p:spPr/>
        <p:txBody>
          <a:bodyPr/>
          <a:lstStyle/>
          <a:p>
            <a:fld id="{D1AD9FF3-DD74-4057-B20F-AB1FEC496B7A}" type="slidenum">
              <a:rPr lang="el-GR" smtClean="0"/>
              <a:pPr/>
              <a:t>3</a:t>
            </a:fld>
            <a:endParaRPr lang="el-GR"/>
          </a:p>
        </p:txBody>
      </p:sp>
    </p:spTree>
    <p:extLst>
      <p:ext uri="{BB962C8B-B14F-4D97-AF65-F5344CB8AC3E}">
        <p14:creationId xmlns:p14="http://schemas.microsoft.com/office/powerpoint/2010/main" val="3227861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BD7D-A4C2-0A44-AB20-F713CBE4D8D2}"/>
              </a:ext>
            </a:extLst>
          </p:cNvPr>
          <p:cNvSpPr>
            <a:spLocks noGrp="1"/>
          </p:cNvSpPr>
          <p:nvPr>
            <p:ph type="title"/>
          </p:nvPr>
        </p:nvSpPr>
        <p:spPr/>
        <p:txBody>
          <a:bodyPr/>
          <a:lstStyle/>
          <a:p>
            <a:r>
              <a:rPr lang="en-US" dirty="0"/>
              <a:t>Introduction/Background</a:t>
            </a:r>
          </a:p>
        </p:txBody>
      </p:sp>
      <p:sp>
        <p:nvSpPr>
          <p:cNvPr id="3" name="Content Placeholder 2">
            <a:extLst>
              <a:ext uri="{FF2B5EF4-FFF2-40B4-BE49-F238E27FC236}">
                <a16:creationId xmlns:a16="http://schemas.microsoft.com/office/drawing/2014/main" id="{3E16B23F-3BC0-5342-B797-38D81C1B3008}"/>
              </a:ext>
            </a:extLst>
          </p:cNvPr>
          <p:cNvSpPr>
            <a:spLocks noGrp="1"/>
          </p:cNvSpPr>
          <p:nvPr>
            <p:ph idx="1"/>
          </p:nvPr>
        </p:nvSpPr>
        <p:spPr>
          <a:xfrm>
            <a:off x="365125" y="1595909"/>
            <a:ext cx="8326438" cy="4386262"/>
          </a:xfrm>
        </p:spPr>
        <p:txBody>
          <a:bodyPr/>
          <a:lstStyle/>
          <a:p>
            <a:r>
              <a:rPr lang="en-US" dirty="0"/>
              <a:t>Fact 1: Coordination of Directional Overcurrent Relays (DOCR) in Interconnected Systems is still a Challenging problem. </a:t>
            </a:r>
          </a:p>
          <a:p>
            <a:r>
              <a:rPr lang="en-US" dirty="0"/>
              <a:t>Why? For the fault in 1-2</a:t>
            </a:r>
          </a:p>
          <a:p>
            <a:pPr marL="0" indent="0">
              <a:buNone/>
            </a:pPr>
            <a:r>
              <a:rPr lang="en-US" dirty="0"/>
              <a:t>Primary-Backup pairs are:</a:t>
            </a:r>
          </a:p>
          <a:p>
            <a:pPr marL="0" indent="0">
              <a:buNone/>
            </a:pPr>
            <a:r>
              <a:rPr lang="en-US" dirty="0">
                <a:highlight>
                  <a:srgbClr val="FFFF00"/>
                </a:highlight>
              </a:rPr>
              <a:t>2</a:t>
            </a:r>
            <a:r>
              <a:rPr lang="en-US" dirty="0"/>
              <a:t>-4, 4-6, 6-8, 8-</a:t>
            </a:r>
            <a:r>
              <a:rPr lang="en-US" dirty="0">
                <a:highlight>
                  <a:srgbClr val="FFFF00"/>
                </a:highlight>
              </a:rPr>
              <a:t>2</a:t>
            </a:r>
            <a:br>
              <a:rPr lang="en-US" dirty="0"/>
            </a:br>
            <a:r>
              <a:rPr lang="en-US" dirty="0"/>
              <a:t>        </a:t>
            </a:r>
            <a:r>
              <a:rPr lang="en-US" dirty="0">
                <a:highlight>
                  <a:srgbClr val="FFFF00"/>
                </a:highlight>
              </a:rPr>
              <a:t>1</a:t>
            </a:r>
            <a:r>
              <a:rPr lang="en-US" dirty="0"/>
              <a:t>-7, 7-5, 5-3, 3-</a:t>
            </a:r>
            <a:r>
              <a:rPr lang="en-US" dirty="0">
                <a:highlight>
                  <a:srgbClr val="FFFF00"/>
                </a:highlight>
              </a:rPr>
              <a:t>1</a:t>
            </a:r>
          </a:p>
          <a:p>
            <a:pPr marL="0" indent="0">
              <a:buNone/>
            </a:pPr>
            <a:r>
              <a:rPr lang="en-US" dirty="0"/>
              <a:t>Defining Time Delayed Settings of </a:t>
            </a:r>
            <a:br>
              <a:rPr lang="en-US" dirty="0"/>
            </a:br>
            <a:r>
              <a:rPr lang="en-US" dirty="0"/>
              <a:t>of pairs 3-1 and 8-2 are </a:t>
            </a:r>
            <a:r>
              <a:rPr lang="en-US" dirty="0" err="1"/>
              <a:t>confli</a:t>
            </a:r>
            <a:r>
              <a:rPr lang="en-US" dirty="0"/>
              <a:t>-</a:t>
            </a:r>
            <a:br>
              <a:rPr lang="en-US" dirty="0"/>
            </a:br>
            <a:r>
              <a:rPr lang="en-US" dirty="0"/>
              <a:t>          </a:t>
            </a:r>
            <a:r>
              <a:rPr lang="en-US" dirty="0" err="1"/>
              <a:t>cting</a:t>
            </a:r>
            <a:r>
              <a:rPr lang="en-US" dirty="0"/>
              <a:t> because TDS</a:t>
            </a:r>
            <a:r>
              <a:rPr lang="en-US" baseline="-25000" dirty="0"/>
              <a:t>1</a:t>
            </a:r>
            <a:r>
              <a:rPr lang="en-US" dirty="0"/>
              <a:t> and TDS</a:t>
            </a:r>
            <a:r>
              <a:rPr lang="en-US" baseline="-25000" dirty="0"/>
              <a:t>2</a:t>
            </a:r>
            <a:br>
              <a:rPr lang="en-US" dirty="0"/>
            </a:br>
            <a:r>
              <a:rPr lang="en-US" dirty="0"/>
              <a:t>           were already specified in 1-7 and 2-4.</a:t>
            </a:r>
          </a:p>
          <a:p>
            <a:endParaRPr lang="en-US" dirty="0"/>
          </a:p>
        </p:txBody>
      </p:sp>
      <p:sp>
        <p:nvSpPr>
          <p:cNvPr id="4" name="Slide Number Placeholder 3">
            <a:extLst>
              <a:ext uri="{FF2B5EF4-FFF2-40B4-BE49-F238E27FC236}">
                <a16:creationId xmlns:a16="http://schemas.microsoft.com/office/drawing/2014/main" id="{6AB0D63D-1DE3-CE47-AA48-98558E4D0560}"/>
              </a:ext>
            </a:extLst>
          </p:cNvPr>
          <p:cNvSpPr>
            <a:spLocks noGrp="1"/>
          </p:cNvSpPr>
          <p:nvPr>
            <p:ph type="sldNum" sz="quarter" idx="11"/>
          </p:nvPr>
        </p:nvSpPr>
        <p:spPr/>
        <p:txBody>
          <a:bodyPr/>
          <a:lstStyle/>
          <a:p>
            <a:pPr>
              <a:defRPr/>
            </a:pPr>
            <a:fld id="{12A95808-E411-4889-BF13-8272B677795E}" type="slidenum">
              <a:rPr lang="en-US" smtClean="0"/>
              <a:pPr>
                <a:defRPr/>
              </a:pPr>
              <a:t>4</a:t>
            </a:fld>
            <a:endParaRPr lang="en-US"/>
          </a:p>
        </p:txBody>
      </p:sp>
      <p:pic>
        <p:nvPicPr>
          <p:cNvPr id="1028" name="Picture 4" descr="The essentials of directional overcurrent protection in electrical ...">
            <a:extLst>
              <a:ext uri="{FF2B5EF4-FFF2-40B4-BE49-F238E27FC236}">
                <a16:creationId xmlns:a16="http://schemas.microsoft.com/office/drawing/2014/main" id="{86D1FD76-30D0-8F40-84C1-B3594713F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348880"/>
            <a:ext cx="3893344"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F324A3B-45DA-9847-AB74-41E294E8C416}"/>
              </a:ext>
            </a:extLst>
          </p:cNvPr>
          <p:cNvCxnSpPr/>
          <p:nvPr/>
        </p:nvCxnSpPr>
        <p:spPr>
          <a:xfrm>
            <a:off x="7596336" y="3645024"/>
            <a:ext cx="28803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a:extLst>
              <a:ext uri="{FF2B5EF4-FFF2-40B4-BE49-F238E27FC236}">
                <a16:creationId xmlns:a16="http://schemas.microsoft.com/office/drawing/2014/main" id="{777B39FB-7579-6D4A-99EE-CAE9DB5F3280}"/>
              </a:ext>
            </a:extLst>
          </p:cNvPr>
          <p:cNvCxnSpPr>
            <a:cxnSpLocks/>
          </p:cNvCxnSpPr>
          <p:nvPr/>
        </p:nvCxnSpPr>
        <p:spPr>
          <a:xfrm flipV="1">
            <a:off x="7748736" y="3501008"/>
            <a:ext cx="0" cy="288032"/>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3D24A02D-4B73-3340-92B7-1E4D2E8FC870}"/>
              </a:ext>
            </a:extLst>
          </p:cNvPr>
          <p:cNvCxnSpPr/>
          <p:nvPr/>
        </p:nvCxnSpPr>
        <p:spPr>
          <a:xfrm>
            <a:off x="539552" y="4077072"/>
            <a:ext cx="2592288" cy="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144BB99-423D-0C4A-9B11-DA454B17E1AA}"/>
              </a:ext>
            </a:extLst>
          </p:cNvPr>
          <p:cNvCxnSpPr/>
          <p:nvPr/>
        </p:nvCxnSpPr>
        <p:spPr>
          <a:xfrm>
            <a:off x="1475656" y="4941168"/>
            <a:ext cx="2592288" cy="0"/>
          </a:xfrm>
          <a:prstGeom prst="straightConnector1">
            <a:avLst/>
          </a:pr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025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16B23F-3BC0-5342-B797-38D81C1B3008}"/>
              </a:ext>
            </a:extLst>
          </p:cNvPr>
          <p:cNvSpPr>
            <a:spLocks noGrp="1"/>
          </p:cNvSpPr>
          <p:nvPr>
            <p:ph idx="1"/>
          </p:nvPr>
        </p:nvSpPr>
        <p:spPr>
          <a:xfrm>
            <a:off x="179512" y="1412776"/>
            <a:ext cx="8856983" cy="4464496"/>
          </a:xfrm>
        </p:spPr>
        <p:txBody>
          <a:bodyPr/>
          <a:lstStyle/>
          <a:p>
            <a:r>
              <a:rPr lang="en-US" dirty="0"/>
              <a:t>Fact 2: </a:t>
            </a:r>
            <a:r>
              <a:rPr lang="en-US" u="sng" dirty="0"/>
              <a:t>Optimization</a:t>
            </a:r>
            <a:r>
              <a:rPr lang="en-US" dirty="0"/>
              <a:t> is a suitable way to solve the coordination of DOCR problem seeking maximum operation speed and full selectivity. Since 1988 nearly 450 contributions have been published in this topic focused only in the 67P (phase) function [1]. </a:t>
            </a: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AB0D63D-1DE3-CE47-AA48-98558E4D0560}"/>
              </a:ext>
            </a:extLst>
          </p:cNvPr>
          <p:cNvSpPr>
            <a:spLocks noGrp="1"/>
          </p:cNvSpPr>
          <p:nvPr>
            <p:ph type="sldNum" sz="quarter" idx="11"/>
          </p:nvPr>
        </p:nvSpPr>
        <p:spPr/>
        <p:txBody>
          <a:bodyPr/>
          <a:lstStyle/>
          <a:p>
            <a:pPr>
              <a:defRPr/>
            </a:pPr>
            <a:fld id="{12A95808-E411-4889-BF13-8272B677795E}" type="slidenum">
              <a:rPr lang="en-US" smtClean="0"/>
              <a:pPr>
                <a:defRPr/>
              </a:pPr>
              <a:t>5</a:t>
            </a:fld>
            <a:endParaRPr lang="en-US"/>
          </a:p>
        </p:txBody>
      </p:sp>
      <p:grpSp>
        <p:nvGrpSpPr>
          <p:cNvPr id="8" name="Group 7">
            <a:extLst>
              <a:ext uri="{FF2B5EF4-FFF2-40B4-BE49-F238E27FC236}">
                <a16:creationId xmlns:a16="http://schemas.microsoft.com/office/drawing/2014/main" id="{5CDA2AAC-8D1C-DE41-8DB8-4CA638ACF3A4}"/>
              </a:ext>
            </a:extLst>
          </p:cNvPr>
          <p:cNvGrpSpPr/>
          <p:nvPr/>
        </p:nvGrpSpPr>
        <p:grpSpPr>
          <a:xfrm>
            <a:off x="340653" y="3329682"/>
            <a:ext cx="8191787" cy="1872208"/>
            <a:chOff x="216216" y="3501008"/>
            <a:chExt cx="8254312" cy="1693829"/>
          </a:xfrm>
        </p:grpSpPr>
        <p:pic>
          <p:nvPicPr>
            <p:cNvPr id="6" name="Picture 5">
              <a:extLst>
                <a:ext uri="{FF2B5EF4-FFF2-40B4-BE49-F238E27FC236}">
                  <a16:creationId xmlns:a16="http://schemas.microsoft.com/office/drawing/2014/main" id="{4BBB4B56-67BA-A34D-A8E2-6266CF9E0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160" y="3501008"/>
              <a:ext cx="7884368" cy="1693829"/>
            </a:xfrm>
            <a:prstGeom prst="rect">
              <a:avLst/>
            </a:prstGeom>
          </p:spPr>
        </p:pic>
        <p:sp>
          <p:nvSpPr>
            <p:cNvPr id="7" name="Rectangle 6">
              <a:extLst>
                <a:ext uri="{FF2B5EF4-FFF2-40B4-BE49-F238E27FC236}">
                  <a16:creationId xmlns:a16="http://schemas.microsoft.com/office/drawing/2014/main" id="{212E6A01-C487-7349-9C7C-42B3BCAFAE71}"/>
                </a:ext>
              </a:extLst>
            </p:cNvPr>
            <p:cNvSpPr/>
            <p:nvPr/>
          </p:nvSpPr>
          <p:spPr>
            <a:xfrm>
              <a:off x="216216" y="3565257"/>
              <a:ext cx="622286" cy="369332"/>
            </a:xfrm>
            <a:prstGeom prst="rect">
              <a:avLst/>
            </a:prstGeom>
          </p:spPr>
          <p:txBody>
            <a:bodyPr wrap="none">
              <a:spAutoFit/>
            </a:bodyPr>
            <a:lstStyle/>
            <a:p>
              <a:r>
                <a:rPr lang="en-US" dirty="0"/>
                <a:t>[1] </a:t>
              </a:r>
            </a:p>
          </p:txBody>
        </p:sp>
      </p:grpSp>
      <p:sp>
        <p:nvSpPr>
          <p:cNvPr id="10" name="Rectangle 9">
            <a:extLst>
              <a:ext uri="{FF2B5EF4-FFF2-40B4-BE49-F238E27FC236}">
                <a16:creationId xmlns:a16="http://schemas.microsoft.com/office/drawing/2014/main" id="{49D8BBB4-519C-7E4B-A200-E9B6A6E9AB38}"/>
              </a:ext>
            </a:extLst>
          </p:cNvPr>
          <p:cNvSpPr/>
          <p:nvPr/>
        </p:nvSpPr>
        <p:spPr>
          <a:xfrm>
            <a:off x="1684028" y="5201890"/>
            <a:ext cx="5768292" cy="1569660"/>
          </a:xfrm>
          <a:prstGeom prst="rect">
            <a:avLst/>
          </a:prstGeom>
        </p:spPr>
        <p:txBody>
          <a:bodyPr wrap="square">
            <a:spAutoFit/>
          </a:bodyPr>
          <a:lstStyle/>
          <a:p>
            <a:pPr marL="285750" indent="-285750">
              <a:buFont typeface="Wingdings" pitchFamily="2" charset="2"/>
              <a:buChar char="Ø"/>
            </a:pPr>
            <a:r>
              <a:rPr lang="en-US" sz="2400" dirty="0"/>
              <a:t>Fact 3: There are no contributions in Literature about optimal coordination of 67N function (phase-to-ground faults)</a:t>
            </a:r>
          </a:p>
        </p:txBody>
      </p:sp>
      <p:sp>
        <p:nvSpPr>
          <p:cNvPr id="19" name="Title 1">
            <a:extLst>
              <a:ext uri="{FF2B5EF4-FFF2-40B4-BE49-F238E27FC236}">
                <a16:creationId xmlns:a16="http://schemas.microsoft.com/office/drawing/2014/main" id="{998B2A62-9A42-2248-BB40-BA8C71BE9E71}"/>
              </a:ext>
            </a:extLst>
          </p:cNvPr>
          <p:cNvSpPr>
            <a:spLocks noGrp="1"/>
          </p:cNvSpPr>
          <p:nvPr>
            <p:ph type="title"/>
          </p:nvPr>
        </p:nvSpPr>
        <p:spPr>
          <a:xfrm>
            <a:off x="365125" y="134938"/>
            <a:ext cx="8326438" cy="1076325"/>
          </a:xfrm>
        </p:spPr>
        <p:txBody>
          <a:bodyPr/>
          <a:lstStyle/>
          <a:p>
            <a:r>
              <a:rPr lang="en-US" dirty="0"/>
              <a:t>Introduction/Background</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EA7635E0-3999-0F4F-8E3A-D046A43DFAF6}"/>
                  </a:ext>
                </a:extLst>
              </p14:cNvPr>
              <p14:cNvContentPartPr/>
              <p14:nvPr/>
            </p14:nvContentPartPr>
            <p14:xfrm>
              <a:off x="1625400" y="5020200"/>
              <a:ext cx="1085040" cy="25920"/>
            </p14:xfrm>
          </p:contentPart>
        </mc:Choice>
        <mc:Fallback xmlns="">
          <p:pic>
            <p:nvPicPr>
              <p:cNvPr id="12" name="Ink 11">
                <a:extLst>
                  <a:ext uri="{FF2B5EF4-FFF2-40B4-BE49-F238E27FC236}">
                    <a16:creationId xmlns:a16="http://schemas.microsoft.com/office/drawing/2014/main" id="{EA7635E0-3999-0F4F-8E3A-D046A43DFAF6}"/>
                  </a:ext>
                </a:extLst>
              </p:cNvPr>
              <p:cNvPicPr/>
              <p:nvPr/>
            </p:nvPicPr>
            <p:blipFill>
              <a:blip r:embed="rId5"/>
              <a:stretch>
                <a:fillRect/>
              </a:stretch>
            </p:blipFill>
            <p:spPr>
              <a:xfrm>
                <a:off x="1571400" y="4912200"/>
                <a:ext cx="1192680" cy="241560"/>
              </a:xfrm>
              <a:prstGeom prst="rect">
                <a:avLst/>
              </a:prstGeom>
            </p:spPr>
          </p:pic>
        </mc:Fallback>
      </mc:AlternateContent>
    </p:spTree>
    <p:extLst>
      <p:ext uri="{BB962C8B-B14F-4D97-AF65-F5344CB8AC3E}">
        <p14:creationId xmlns:p14="http://schemas.microsoft.com/office/powerpoint/2010/main" val="288758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16B23F-3BC0-5342-B797-38D81C1B3008}"/>
              </a:ext>
            </a:extLst>
          </p:cNvPr>
          <p:cNvSpPr>
            <a:spLocks noGrp="1"/>
          </p:cNvSpPr>
          <p:nvPr>
            <p:ph idx="1"/>
          </p:nvPr>
        </p:nvSpPr>
        <p:spPr>
          <a:xfrm>
            <a:off x="365124" y="1412776"/>
            <a:ext cx="8778875" cy="4464496"/>
          </a:xfrm>
        </p:spPr>
        <p:txBody>
          <a:bodyPr/>
          <a:lstStyle/>
          <a:p>
            <a:r>
              <a:rPr lang="en-US" dirty="0"/>
              <a:t>Fact 4: Evidence of renewed interest in DOCR optimization under the </a:t>
            </a:r>
            <a:r>
              <a:rPr lang="en-US" dirty="0" err="1"/>
              <a:t>smartgrid</a:t>
            </a:r>
            <a:r>
              <a:rPr lang="en-US" dirty="0"/>
              <a:t>/microgrid paradigm at </a:t>
            </a:r>
            <a:r>
              <a:rPr lang="en-US" u="sng" dirty="0"/>
              <a:t>distribution level</a:t>
            </a:r>
            <a:r>
              <a:rPr lang="en-US" dirty="0"/>
              <a:t>. Why? Directional overcurrent 67P/67N function is a cost-effective alternative for weakly meshed distribution networks.</a:t>
            </a:r>
          </a:p>
          <a:p>
            <a:r>
              <a:rPr lang="en-US" dirty="0"/>
              <a:t>Fact 5: </a:t>
            </a:r>
            <a:r>
              <a:rPr lang="en-US" u="sng" dirty="0"/>
              <a:t>High-impedance</a:t>
            </a:r>
            <a:r>
              <a:rPr lang="en-US" dirty="0"/>
              <a:t> phase-to-ground faults are very common in distribution systems.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6AB0D63D-1DE3-CE47-AA48-98558E4D0560}"/>
              </a:ext>
            </a:extLst>
          </p:cNvPr>
          <p:cNvSpPr>
            <a:spLocks noGrp="1"/>
          </p:cNvSpPr>
          <p:nvPr>
            <p:ph type="sldNum" sz="quarter" idx="11"/>
          </p:nvPr>
        </p:nvSpPr>
        <p:spPr/>
        <p:txBody>
          <a:bodyPr/>
          <a:lstStyle/>
          <a:p>
            <a:pPr>
              <a:defRPr/>
            </a:pPr>
            <a:fld id="{12A95808-E411-4889-BF13-8272B677795E}" type="slidenum">
              <a:rPr lang="en-US" smtClean="0"/>
              <a:pPr>
                <a:defRPr/>
              </a:pPr>
              <a:t>6</a:t>
            </a:fld>
            <a:endParaRPr lang="en-US"/>
          </a:p>
        </p:txBody>
      </p:sp>
      <p:sp>
        <p:nvSpPr>
          <p:cNvPr id="9" name="Content Placeholder 2">
            <a:extLst>
              <a:ext uri="{FF2B5EF4-FFF2-40B4-BE49-F238E27FC236}">
                <a16:creationId xmlns:a16="http://schemas.microsoft.com/office/drawing/2014/main" id="{E798F4B7-859E-2347-A31B-1B2A4AA66189}"/>
              </a:ext>
            </a:extLst>
          </p:cNvPr>
          <p:cNvSpPr txBox="1">
            <a:spLocks/>
          </p:cNvSpPr>
          <p:nvPr/>
        </p:nvSpPr>
        <p:spPr bwMode="auto">
          <a:xfrm>
            <a:off x="1365307" y="4293096"/>
            <a:ext cx="6552728" cy="415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rgbClr val="FF0000"/>
                </a:solidFill>
              </a:rPr>
              <a:t>what is the gap?</a:t>
            </a:r>
          </a:p>
          <a:p>
            <a:pPr lvl="1"/>
            <a:r>
              <a:rPr lang="en-US" dirty="0">
                <a:solidFill>
                  <a:srgbClr val="FF0000"/>
                </a:solidFill>
              </a:rPr>
              <a:t>No contributions about Optimal Coordination of 67N overcurrent relays</a:t>
            </a:r>
          </a:p>
          <a:p>
            <a:pPr lvl="1"/>
            <a:r>
              <a:rPr lang="en-US" dirty="0">
                <a:solidFill>
                  <a:srgbClr val="FF0000"/>
                </a:solidFill>
              </a:rPr>
              <a:t>We do not know how a high-impedance</a:t>
            </a:r>
            <a:br>
              <a:rPr lang="en-US" dirty="0">
                <a:solidFill>
                  <a:srgbClr val="FF0000"/>
                </a:solidFill>
              </a:rPr>
            </a:br>
            <a:r>
              <a:rPr lang="en-US" dirty="0">
                <a:solidFill>
                  <a:srgbClr val="FF0000"/>
                </a:solidFill>
              </a:rPr>
              <a:t>fault affects speed and selectivity of the protection system adjusted via </a:t>
            </a:r>
            <a:br>
              <a:rPr lang="en-US" dirty="0">
                <a:solidFill>
                  <a:srgbClr val="FF0000"/>
                </a:solidFill>
              </a:rPr>
            </a:br>
            <a:r>
              <a:rPr lang="en-US" dirty="0">
                <a:solidFill>
                  <a:srgbClr val="FF0000"/>
                </a:solidFill>
              </a:rPr>
              <a:t>optimization</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p:txBody>
      </p:sp>
      <p:sp>
        <p:nvSpPr>
          <p:cNvPr id="12" name="Title 1">
            <a:extLst>
              <a:ext uri="{FF2B5EF4-FFF2-40B4-BE49-F238E27FC236}">
                <a16:creationId xmlns:a16="http://schemas.microsoft.com/office/drawing/2014/main" id="{5843B955-438F-2C48-A468-177627E524B0}"/>
              </a:ext>
            </a:extLst>
          </p:cNvPr>
          <p:cNvSpPr>
            <a:spLocks noGrp="1"/>
          </p:cNvSpPr>
          <p:nvPr>
            <p:ph type="title"/>
          </p:nvPr>
        </p:nvSpPr>
        <p:spPr>
          <a:xfrm>
            <a:off x="365125" y="134938"/>
            <a:ext cx="8326438" cy="1076325"/>
          </a:xfrm>
        </p:spPr>
        <p:txBody>
          <a:bodyPr/>
          <a:lstStyle/>
          <a:p>
            <a:r>
              <a:rPr lang="en-US" dirty="0"/>
              <a:t>Introduction/Background</a:t>
            </a:r>
          </a:p>
        </p:txBody>
      </p:sp>
    </p:spTree>
    <p:extLst>
      <p:ext uri="{BB962C8B-B14F-4D97-AF65-F5344CB8AC3E}">
        <p14:creationId xmlns:p14="http://schemas.microsoft.com/office/powerpoint/2010/main" val="4180386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B0D63D-1DE3-CE47-AA48-98558E4D0560}"/>
              </a:ext>
            </a:extLst>
          </p:cNvPr>
          <p:cNvSpPr>
            <a:spLocks noGrp="1"/>
          </p:cNvSpPr>
          <p:nvPr>
            <p:ph type="sldNum" sz="quarter" idx="11"/>
          </p:nvPr>
        </p:nvSpPr>
        <p:spPr/>
        <p:txBody>
          <a:bodyPr/>
          <a:lstStyle/>
          <a:p>
            <a:pPr>
              <a:defRPr/>
            </a:pPr>
            <a:fld id="{12A95808-E411-4889-BF13-8272B677795E}" type="slidenum">
              <a:rPr lang="en-US" smtClean="0"/>
              <a:pPr>
                <a:defRPr/>
              </a:pPr>
              <a:t>7</a:t>
            </a:fld>
            <a:endParaRPr lang="en-US"/>
          </a:p>
        </p:txBody>
      </p:sp>
      <p:sp>
        <p:nvSpPr>
          <p:cNvPr id="9" name="Content Placeholder 2">
            <a:extLst>
              <a:ext uri="{FF2B5EF4-FFF2-40B4-BE49-F238E27FC236}">
                <a16:creationId xmlns:a16="http://schemas.microsoft.com/office/drawing/2014/main" id="{E798F4B7-859E-2347-A31B-1B2A4AA66189}"/>
              </a:ext>
            </a:extLst>
          </p:cNvPr>
          <p:cNvSpPr txBox="1">
            <a:spLocks/>
          </p:cNvSpPr>
          <p:nvPr/>
        </p:nvSpPr>
        <p:spPr bwMode="auto">
          <a:xfrm>
            <a:off x="1187624" y="1556792"/>
            <a:ext cx="7200800" cy="415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accent1"/>
                </a:solidFill>
              </a:rPr>
              <a:t>To fulfill the research gap we investigate the impact of high-impedance single-phase to neutral/earth faults in the optimal clearing times and selectivity of the protection system when the relay settings of the 67N function are determined using a optimization procedure.</a:t>
            </a: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p:txBody>
      </p:sp>
      <p:sp>
        <p:nvSpPr>
          <p:cNvPr id="8" name="Title 1">
            <a:extLst>
              <a:ext uri="{FF2B5EF4-FFF2-40B4-BE49-F238E27FC236}">
                <a16:creationId xmlns:a16="http://schemas.microsoft.com/office/drawing/2014/main" id="{440C0AB0-5203-AC44-B379-FD0C98925174}"/>
              </a:ext>
            </a:extLst>
          </p:cNvPr>
          <p:cNvSpPr>
            <a:spLocks noGrp="1"/>
          </p:cNvSpPr>
          <p:nvPr>
            <p:ph type="title"/>
          </p:nvPr>
        </p:nvSpPr>
        <p:spPr>
          <a:xfrm>
            <a:off x="365125" y="134938"/>
            <a:ext cx="8326438" cy="1076325"/>
          </a:xfrm>
        </p:spPr>
        <p:txBody>
          <a:bodyPr/>
          <a:lstStyle/>
          <a:p>
            <a:r>
              <a:rPr lang="en-US" dirty="0"/>
              <a:t>Introduction/Background</a:t>
            </a:r>
          </a:p>
        </p:txBody>
      </p:sp>
    </p:spTree>
    <p:extLst>
      <p:ext uri="{BB962C8B-B14F-4D97-AF65-F5344CB8AC3E}">
        <p14:creationId xmlns:p14="http://schemas.microsoft.com/office/powerpoint/2010/main" val="3199274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B0D63D-1DE3-CE47-AA48-98558E4D0560}"/>
              </a:ext>
            </a:extLst>
          </p:cNvPr>
          <p:cNvSpPr>
            <a:spLocks noGrp="1"/>
          </p:cNvSpPr>
          <p:nvPr>
            <p:ph type="sldNum" sz="quarter" idx="11"/>
          </p:nvPr>
        </p:nvSpPr>
        <p:spPr/>
        <p:txBody>
          <a:bodyPr/>
          <a:lstStyle/>
          <a:p>
            <a:pPr>
              <a:defRPr/>
            </a:pPr>
            <a:fld id="{12A95808-E411-4889-BF13-8272B677795E}" type="slidenum">
              <a:rPr lang="en-US" smtClean="0"/>
              <a:pPr>
                <a:defRPr/>
              </a:pPr>
              <a:t>8</a:t>
            </a:fld>
            <a:endParaRPr lang="en-US"/>
          </a:p>
        </p:txBody>
      </p:sp>
      <p:sp>
        <p:nvSpPr>
          <p:cNvPr id="9" name="Content Placeholder 2">
            <a:extLst>
              <a:ext uri="{FF2B5EF4-FFF2-40B4-BE49-F238E27FC236}">
                <a16:creationId xmlns:a16="http://schemas.microsoft.com/office/drawing/2014/main" id="{E798F4B7-859E-2347-A31B-1B2A4AA66189}"/>
              </a:ext>
            </a:extLst>
          </p:cNvPr>
          <p:cNvSpPr txBox="1">
            <a:spLocks/>
          </p:cNvSpPr>
          <p:nvPr/>
        </p:nvSpPr>
        <p:spPr bwMode="auto">
          <a:xfrm>
            <a:off x="9251424" y="1988840"/>
            <a:ext cx="7200800" cy="415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200" dirty="0">
                <a:solidFill>
                  <a:schemeClr val="accent1"/>
                </a:solidFill>
              </a:rPr>
              <a:t>To fulfill the research gap we investigate the impact of high-impedance single-phase to neutral/earth faults in the optimal clearing times and selectivity of the protection system when the relay settings of the 67N function are determined using a optimization procedure.</a:t>
            </a: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a:p>
            <a:endParaRPr lang="en-US" sz="3200" dirty="0">
              <a:solidFill>
                <a:schemeClr val="accent1"/>
              </a:solidFill>
            </a:endParaRPr>
          </a:p>
        </p:txBody>
      </p:sp>
      <p:sp>
        <p:nvSpPr>
          <p:cNvPr id="8" name="Title 1">
            <a:extLst>
              <a:ext uri="{FF2B5EF4-FFF2-40B4-BE49-F238E27FC236}">
                <a16:creationId xmlns:a16="http://schemas.microsoft.com/office/drawing/2014/main" id="{440C0AB0-5203-AC44-B379-FD0C98925174}"/>
              </a:ext>
            </a:extLst>
          </p:cNvPr>
          <p:cNvSpPr>
            <a:spLocks noGrp="1"/>
          </p:cNvSpPr>
          <p:nvPr>
            <p:ph type="title"/>
          </p:nvPr>
        </p:nvSpPr>
        <p:spPr>
          <a:xfrm>
            <a:off x="365125" y="134938"/>
            <a:ext cx="8326438" cy="1076325"/>
          </a:xfrm>
        </p:spPr>
        <p:txBody>
          <a:bodyPr/>
          <a:lstStyle/>
          <a:p>
            <a:r>
              <a:rPr lang="en-US" dirty="0"/>
              <a:t>Proposed Approach</a:t>
            </a:r>
          </a:p>
        </p:txBody>
      </p:sp>
      <p:pic>
        <p:nvPicPr>
          <p:cNvPr id="3" name="Picture 2">
            <a:extLst>
              <a:ext uri="{FF2B5EF4-FFF2-40B4-BE49-F238E27FC236}">
                <a16:creationId xmlns:a16="http://schemas.microsoft.com/office/drawing/2014/main" id="{00C79243-0435-0443-B9B3-429E5AE0F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200" y="5047488"/>
            <a:ext cx="5715000" cy="685800"/>
          </a:xfrm>
          <a:prstGeom prst="rect">
            <a:avLst/>
          </a:prstGeom>
        </p:spPr>
      </p:pic>
      <p:pic>
        <p:nvPicPr>
          <p:cNvPr id="6" name="Picture 5">
            <a:extLst>
              <a:ext uri="{FF2B5EF4-FFF2-40B4-BE49-F238E27FC236}">
                <a16:creationId xmlns:a16="http://schemas.microsoft.com/office/drawing/2014/main" id="{E55389D1-E97D-7544-A294-BE3FEDC8A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7800" y="1701084"/>
            <a:ext cx="5156026" cy="3455831"/>
          </a:xfrm>
          <a:prstGeom prst="rect">
            <a:avLst/>
          </a:prstGeom>
        </p:spPr>
      </p:pic>
      <p:sp>
        <p:nvSpPr>
          <p:cNvPr id="10" name="TextBox 9">
            <a:extLst>
              <a:ext uri="{FF2B5EF4-FFF2-40B4-BE49-F238E27FC236}">
                <a16:creationId xmlns:a16="http://schemas.microsoft.com/office/drawing/2014/main" id="{EF92BB2D-BC1F-2949-ABD2-B7802BAA0F34}"/>
              </a:ext>
            </a:extLst>
          </p:cNvPr>
          <p:cNvSpPr txBox="1"/>
          <p:nvPr/>
        </p:nvSpPr>
        <p:spPr>
          <a:xfrm>
            <a:off x="2317931" y="5772520"/>
            <a:ext cx="4637744" cy="707886"/>
          </a:xfrm>
          <a:prstGeom prst="rect">
            <a:avLst/>
          </a:prstGeom>
          <a:ln>
            <a:noFill/>
          </a:ln>
        </p:spPr>
        <p:txBody>
          <a:bodyPr wrap="none" rtlCol="0">
            <a:spAutoFit/>
          </a:bodyPr>
          <a:lstStyle/>
          <a:p>
            <a:r>
              <a:rPr lang="en-US" sz="2000" dirty="0"/>
              <a:t>Selectivity criteria of relays I and j</a:t>
            </a:r>
          </a:p>
          <a:p>
            <a:r>
              <a:rPr lang="en-US" sz="2000" dirty="0"/>
              <a:t>for near-end/far fault </a:t>
            </a:r>
            <a:r>
              <a:rPr lang="en-US" sz="2000" i="1" dirty="0"/>
              <a:t>h</a:t>
            </a:r>
            <a:r>
              <a:rPr lang="en-US" sz="2000" dirty="0"/>
              <a:t> at line k</a:t>
            </a:r>
          </a:p>
        </p:txBody>
      </p:sp>
      <p:sp>
        <p:nvSpPr>
          <p:cNvPr id="11" name="TextBox 10">
            <a:extLst>
              <a:ext uri="{FF2B5EF4-FFF2-40B4-BE49-F238E27FC236}">
                <a16:creationId xmlns:a16="http://schemas.microsoft.com/office/drawing/2014/main" id="{6AA8D571-0514-644D-8C84-BE5BCA4D2EB7}"/>
              </a:ext>
            </a:extLst>
          </p:cNvPr>
          <p:cNvSpPr txBox="1"/>
          <p:nvPr/>
        </p:nvSpPr>
        <p:spPr>
          <a:xfrm>
            <a:off x="179512" y="1374126"/>
            <a:ext cx="3347391" cy="400110"/>
          </a:xfrm>
          <a:prstGeom prst="rect">
            <a:avLst/>
          </a:prstGeom>
          <a:ln>
            <a:noFill/>
          </a:ln>
        </p:spPr>
        <p:txBody>
          <a:bodyPr wrap="none" rtlCol="0">
            <a:spAutoFit/>
          </a:bodyPr>
          <a:lstStyle/>
          <a:p>
            <a:r>
              <a:rPr lang="en-US" sz="2000" dirty="0"/>
              <a:t>Protection model basics:</a:t>
            </a:r>
          </a:p>
        </p:txBody>
      </p:sp>
      <p:sp>
        <p:nvSpPr>
          <p:cNvPr id="7" name="Rectangle 6">
            <a:extLst>
              <a:ext uri="{FF2B5EF4-FFF2-40B4-BE49-F238E27FC236}">
                <a16:creationId xmlns:a16="http://schemas.microsoft.com/office/drawing/2014/main" id="{F40D91CE-7B4B-4244-ADE4-2EA7E70CAAB9}"/>
              </a:ext>
            </a:extLst>
          </p:cNvPr>
          <p:cNvSpPr/>
          <p:nvPr/>
        </p:nvSpPr>
        <p:spPr>
          <a:xfrm>
            <a:off x="7511657" y="4790223"/>
            <a:ext cx="1202714" cy="1200329"/>
          </a:xfrm>
          <a:prstGeom prst="rect">
            <a:avLst/>
          </a:prstGeom>
        </p:spPr>
        <p:txBody>
          <a:bodyPr wrap="square">
            <a:spAutoFit/>
          </a:bodyPr>
          <a:lstStyle/>
          <a:p>
            <a:r>
              <a:rPr lang="en-US" dirty="0">
                <a:solidFill>
                  <a:schemeClr val="accent1"/>
                </a:solidFill>
              </a:rPr>
              <a:t>Primary relay must trip first!</a:t>
            </a:r>
          </a:p>
        </p:txBody>
      </p:sp>
    </p:spTree>
    <p:extLst>
      <p:ext uri="{BB962C8B-B14F-4D97-AF65-F5344CB8AC3E}">
        <p14:creationId xmlns:p14="http://schemas.microsoft.com/office/powerpoint/2010/main" val="188924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3DD347-73FB-914B-8A0B-4B602CF859CD}"/>
              </a:ext>
            </a:extLst>
          </p:cNvPr>
          <p:cNvSpPr>
            <a:spLocks noGrp="1"/>
          </p:cNvSpPr>
          <p:nvPr>
            <p:ph type="sldNum" sz="quarter" idx="11"/>
          </p:nvPr>
        </p:nvSpPr>
        <p:spPr/>
        <p:txBody>
          <a:bodyPr/>
          <a:lstStyle/>
          <a:p>
            <a:pPr>
              <a:defRPr/>
            </a:pPr>
            <a:fld id="{12A95808-E411-4889-BF13-8272B677795E}" type="slidenum">
              <a:rPr lang="en-US" smtClean="0"/>
              <a:pPr>
                <a:defRPr/>
              </a:pPr>
              <a:t>9</a:t>
            </a:fld>
            <a:endParaRPr lang="en-US"/>
          </a:p>
        </p:txBody>
      </p:sp>
      <p:sp>
        <p:nvSpPr>
          <p:cNvPr id="5" name="Title 1">
            <a:extLst>
              <a:ext uri="{FF2B5EF4-FFF2-40B4-BE49-F238E27FC236}">
                <a16:creationId xmlns:a16="http://schemas.microsoft.com/office/drawing/2014/main" id="{A07CC16D-7BC0-8B48-8DCC-EE1AD8F581C8}"/>
              </a:ext>
            </a:extLst>
          </p:cNvPr>
          <p:cNvSpPr txBox="1">
            <a:spLocks/>
          </p:cNvSpPr>
          <p:nvPr/>
        </p:nvSpPr>
        <p:spPr bwMode="auto">
          <a:xfrm>
            <a:off x="278010" y="116632"/>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a:lstStyle>
          <a:p>
            <a:r>
              <a:rPr lang="en-US" dirty="0"/>
              <a:t>Proposed Approach</a:t>
            </a:r>
          </a:p>
        </p:txBody>
      </p:sp>
      <p:pic>
        <p:nvPicPr>
          <p:cNvPr id="8" name="Picture 7">
            <a:extLst>
              <a:ext uri="{FF2B5EF4-FFF2-40B4-BE49-F238E27FC236}">
                <a16:creationId xmlns:a16="http://schemas.microsoft.com/office/drawing/2014/main" id="{38F0386E-15F4-DA46-A2D8-6466BC8E5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2420888"/>
            <a:ext cx="5181600" cy="2870200"/>
          </a:xfrm>
          <a:prstGeom prst="rect">
            <a:avLst/>
          </a:prstGeom>
        </p:spPr>
      </p:pic>
      <p:sp>
        <p:nvSpPr>
          <p:cNvPr id="9" name="TextBox 8">
            <a:extLst>
              <a:ext uri="{FF2B5EF4-FFF2-40B4-BE49-F238E27FC236}">
                <a16:creationId xmlns:a16="http://schemas.microsoft.com/office/drawing/2014/main" id="{8A5DFB40-3080-FE4A-9BBB-D39B21B3FBEF}"/>
              </a:ext>
            </a:extLst>
          </p:cNvPr>
          <p:cNvSpPr txBox="1"/>
          <p:nvPr/>
        </p:nvSpPr>
        <p:spPr>
          <a:xfrm>
            <a:off x="395536" y="1586832"/>
            <a:ext cx="8262198" cy="707886"/>
          </a:xfrm>
          <a:prstGeom prst="rect">
            <a:avLst/>
          </a:prstGeom>
          <a:ln>
            <a:noFill/>
          </a:ln>
        </p:spPr>
        <p:txBody>
          <a:bodyPr wrap="none" rtlCol="0">
            <a:spAutoFit/>
          </a:bodyPr>
          <a:lstStyle/>
          <a:p>
            <a:r>
              <a:rPr lang="en-US" sz="2000" dirty="0"/>
              <a:t>The optimization model is linear and it was taken from [1]</a:t>
            </a:r>
          </a:p>
          <a:p>
            <a:r>
              <a:rPr lang="en-US" sz="2000" dirty="0"/>
              <a:t>The idea is finding the set of all time dial settings </a:t>
            </a:r>
            <a:r>
              <a:rPr lang="en-US" sz="2000" b="1" dirty="0"/>
              <a:t>D</a:t>
            </a:r>
            <a:r>
              <a:rPr lang="en-US" sz="2000" dirty="0"/>
              <a:t> such that:</a:t>
            </a:r>
          </a:p>
        </p:txBody>
      </p:sp>
      <p:sp>
        <p:nvSpPr>
          <p:cNvPr id="10" name="TextBox 9">
            <a:extLst>
              <a:ext uri="{FF2B5EF4-FFF2-40B4-BE49-F238E27FC236}">
                <a16:creationId xmlns:a16="http://schemas.microsoft.com/office/drawing/2014/main" id="{6DEF92D1-F85B-FF43-8CCB-957E966F44FC}"/>
              </a:ext>
            </a:extLst>
          </p:cNvPr>
          <p:cNvSpPr txBox="1"/>
          <p:nvPr/>
        </p:nvSpPr>
        <p:spPr>
          <a:xfrm>
            <a:off x="5511759" y="2642873"/>
            <a:ext cx="3383106" cy="707886"/>
          </a:xfrm>
          <a:prstGeom prst="rect">
            <a:avLst/>
          </a:prstGeom>
          <a:ln>
            <a:noFill/>
          </a:ln>
        </p:spPr>
        <p:txBody>
          <a:bodyPr wrap="none" rtlCol="0">
            <a:spAutoFit/>
          </a:bodyPr>
          <a:lstStyle/>
          <a:p>
            <a:r>
              <a:rPr lang="en-US" sz="2000" dirty="0">
                <a:solidFill>
                  <a:schemeClr val="accent1"/>
                </a:solidFill>
              </a:rPr>
              <a:t>Minimize Operation Time</a:t>
            </a:r>
          </a:p>
          <a:p>
            <a:r>
              <a:rPr lang="en-US" sz="2000" dirty="0">
                <a:solidFill>
                  <a:schemeClr val="accent1"/>
                </a:solidFill>
              </a:rPr>
              <a:t>Maximize Speed</a:t>
            </a:r>
          </a:p>
        </p:txBody>
      </p:sp>
      <p:sp>
        <p:nvSpPr>
          <p:cNvPr id="11" name="TextBox 10">
            <a:extLst>
              <a:ext uri="{FF2B5EF4-FFF2-40B4-BE49-F238E27FC236}">
                <a16:creationId xmlns:a16="http://schemas.microsoft.com/office/drawing/2014/main" id="{1549648F-DC49-BF46-97A0-A81C99F747BC}"/>
              </a:ext>
            </a:extLst>
          </p:cNvPr>
          <p:cNvSpPr txBox="1"/>
          <p:nvPr/>
        </p:nvSpPr>
        <p:spPr>
          <a:xfrm>
            <a:off x="2483768" y="3720759"/>
            <a:ext cx="5878148" cy="1200329"/>
          </a:xfrm>
          <a:prstGeom prst="rect">
            <a:avLst/>
          </a:prstGeom>
          <a:ln>
            <a:noFill/>
          </a:ln>
        </p:spPr>
        <p:txBody>
          <a:bodyPr wrap="none" rtlCol="0">
            <a:spAutoFit/>
          </a:bodyPr>
          <a:lstStyle/>
          <a:p>
            <a:r>
              <a:rPr lang="en-US" dirty="0">
                <a:solidFill>
                  <a:schemeClr val="accent1"/>
                </a:solidFill>
              </a:rPr>
              <a:t>Assure Full selectivity. </a:t>
            </a:r>
            <a:br>
              <a:rPr lang="en-US" dirty="0">
                <a:solidFill>
                  <a:schemeClr val="accent1"/>
                </a:solidFill>
              </a:rPr>
            </a:br>
            <a:r>
              <a:rPr lang="en-US" dirty="0">
                <a:solidFill>
                  <a:schemeClr val="accent1"/>
                </a:solidFill>
              </a:rPr>
              <a:t>[Primary relay must trip first!]</a:t>
            </a:r>
          </a:p>
          <a:p>
            <a:endParaRPr lang="en-US" dirty="0">
              <a:solidFill>
                <a:schemeClr val="accent1"/>
              </a:solidFill>
            </a:endParaRPr>
          </a:p>
          <a:p>
            <a:r>
              <a:rPr lang="en-US" dirty="0">
                <a:solidFill>
                  <a:schemeClr val="accent1"/>
                </a:solidFill>
              </a:rPr>
              <a:t>According to relay delay lower and upper bounds</a:t>
            </a:r>
          </a:p>
        </p:txBody>
      </p:sp>
      <p:pic>
        <p:nvPicPr>
          <p:cNvPr id="13" name="Picture 12">
            <a:extLst>
              <a:ext uri="{FF2B5EF4-FFF2-40B4-BE49-F238E27FC236}">
                <a16:creationId xmlns:a16="http://schemas.microsoft.com/office/drawing/2014/main" id="{6524BCD2-2866-6946-9448-C7A69C194B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685" y="5904523"/>
            <a:ext cx="5091088" cy="744838"/>
          </a:xfrm>
          <a:prstGeom prst="rect">
            <a:avLst/>
          </a:prstGeom>
        </p:spPr>
      </p:pic>
    </p:spTree>
    <p:extLst>
      <p:ext uri="{BB962C8B-B14F-4D97-AF65-F5344CB8AC3E}">
        <p14:creationId xmlns:p14="http://schemas.microsoft.com/office/powerpoint/2010/main" val="3910118911"/>
      </p:ext>
    </p:extLst>
  </p:cSld>
  <p:clrMapOvr>
    <a:masterClrMapping/>
  </p:clrMapOvr>
</p:sld>
</file>

<file path=ppt/theme/theme1.xml><?xml version="1.0" encoding="utf-8"?>
<a:theme xmlns:a="http://schemas.openxmlformats.org/drawingml/2006/main" name="ΙΕΕΕ 2013-2014">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ΙΕΕΕ 2013-2014</Template>
  <TotalTime>30791</TotalTime>
  <Words>1438</Words>
  <Application>Microsoft Macintosh PowerPoint</Application>
  <PresentationFormat>On-screen Show (4:3)</PresentationFormat>
  <Paragraphs>190</Paragraphs>
  <Slides>22</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Lucida Grande</vt:lpstr>
      <vt:lpstr>Verdana</vt:lpstr>
      <vt:lpstr>Wingdings</vt:lpstr>
      <vt:lpstr>ΙΕΕΕ 2013-2014</vt:lpstr>
      <vt:lpstr>Presenter’s name Title and Affiliation</vt:lpstr>
      <vt:lpstr> Optimal coordination of directional earth fault overcurrent relays 67N in interconnected electric power systems</vt:lpstr>
      <vt:lpstr>Table of Contents </vt:lpstr>
      <vt:lpstr>Introduction/Background</vt:lpstr>
      <vt:lpstr>Introduction/Background</vt:lpstr>
      <vt:lpstr>Introduction/Background</vt:lpstr>
      <vt:lpstr>Introduction/Background</vt:lpstr>
      <vt:lpstr>Proposed Approach</vt:lpstr>
      <vt:lpstr>PowerPoint Presentation</vt:lpstr>
      <vt:lpstr>Proposed Approach</vt:lpstr>
      <vt:lpstr>Proposed Approach</vt:lpstr>
      <vt:lpstr>Case Study</vt:lpstr>
      <vt:lpstr>Case Study</vt:lpstr>
      <vt:lpstr>Case Study</vt:lpstr>
      <vt:lpstr>Case Study</vt:lpstr>
      <vt:lpstr>Results</vt:lpstr>
      <vt:lpstr>Results</vt:lpstr>
      <vt:lpstr>Results</vt:lpstr>
      <vt:lpstr>Results</vt:lpstr>
      <vt:lpstr>Verification</vt:lpstr>
      <vt:lpstr>Findings</vt:lpstr>
      <vt:lpstr>Findings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IEEE Industry Applications Society</dc:title>
  <dc:creator>Christine</dc:creator>
  <cp:lastModifiedBy>Paulo Manuel De oliveira de jesus</cp:lastModifiedBy>
  <cp:revision>296</cp:revision>
  <dcterms:created xsi:type="dcterms:W3CDTF">2014-01-06T11:23:49Z</dcterms:created>
  <dcterms:modified xsi:type="dcterms:W3CDTF">2020-08-14T05:36:05Z</dcterms:modified>
</cp:coreProperties>
</file>